
<file path=[Content_Types].xml><?xml version="1.0" encoding="utf-8"?>
<Types xmlns="http://schemas.openxmlformats.org/package/2006/content-types">
  <Default Extension="fntdata" ContentType="application/x-fontdata"/>
  <Default Extension="gif" ContentType="image/gif"/>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sldIdLst>
    <p:sldId id="285" r:id="rId2"/>
    <p:sldId id="286" r:id="rId3"/>
    <p:sldId id="287" r:id="rId4"/>
    <p:sldId id="288" r:id="rId5"/>
    <p:sldId id="289" r:id="rId6"/>
    <p:sldId id="290" r:id="rId7"/>
    <p:sldId id="291" r:id="rId8"/>
    <p:sldId id="292" r:id="rId9"/>
    <p:sldId id="293" r:id="rId10"/>
    <p:sldId id="294" r:id="rId11"/>
    <p:sldId id="295" r:id="rId12"/>
    <p:sldId id="283" r:id="rId13"/>
  </p:sldIdLst>
  <p:sldSz cx="12192000" cy="6858000"/>
  <p:notesSz cx="6858000" cy="9144000"/>
  <p:embeddedFontLst>
    <p:embeddedFont>
      <p:font typeface="Bright Retro" panose="020B0604020202020204" charset="0"/>
      <p:regular r:id="rId14"/>
    </p:embeddedFont>
    <p:embeddedFont>
      <p:font typeface="Pattaya" panose="00000500000000000000" pitchFamily="2" charset="-34"/>
      <p:regular r:id="rId15"/>
    </p:embeddedFont>
    <p:embeddedFont>
      <p:font typeface="Tahoma" panose="020B0604030504040204" pitchFamily="34" charset="0"/>
      <p:regular r:id="rId16"/>
      <p:bold r:id="rId17"/>
    </p:embeddedFont>
  </p:embeddedFontLst>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7051"/>
    <a:srgbClr val="E3D2C3"/>
    <a:srgbClr val="96673F"/>
    <a:srgbClr val="DAA600"/>
    <a:srgbClr val="AC8566"/>
    <a:srgbClr val="BA91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1F47AA-A3E1-4B6C-AA07-7747531BAADC}" v="67" dt="2024-03-29T09:54:26.104"/>
    <p1510:client id="{F4089EF1-2603-486C-ACCB-8DFBD43CEE78}" v="293" dt="2024-03-30T09:02:40.5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552" y="10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ần Minh Phú - B2306573" userId="6595500b-e618-4a2c-bfcd-4e418017fd8d" providerId="ADAL" clId="{F4089EF1-2603-486C-ACCB-8DFBD43CEE78}"/>
    <pc:docChg chg="undo custSel mod addSld modSld">
      <pc:chgData name="Trần Minh Phú - B2306573" userId="6595500b-e618-4a2c-bfcd-4e418017fd8d" providerId="ADAL" clId="{F4089EF1-2603-486C-ACCB-8DFBD43CEE78}" dt="2024-03-30T09:02:40.529" v="389"/>
      <pc:docMkLst>
        <pc:docMk/>
      </pc:docMkLst>
      <pc:sldChg chg="addSp modSp mod modAnim">
        <pc:chgData name="Trần Minh Phú - B2306573" userId="6595500b-e618-4a2c-bfcd-4e418017fd8d" providerId="ADAL" clId="{F4089EF1-2603-486C-ACCB-8DFBD43CEE78}" dt="2024-03-30T09:02:40.529" v="389"/>
        <pc:sldMkLst>
          <pc:docMk/>
          <pc:sldMk cId="537358264" sldId="285"/>
        </pc:sldMkLst>
        <pc:spChg chg="add mod">
          <ac:chgData name="Trần Minh Phú - B2306573" userId="6595500b-e618-4a2c-bfcd-4e418017fd8d" providerId="ADAL" clId="{F4089EF1-2603-486C-ACCB-8DFBD43CEE78}" dt="2024-03-30T09:02:19.503" v="387"/>
          <ac:spMkLst>
            <pc:docMk/>
            <pc:sldMk cId="537358264" sldId="285"/>
            <ac:spMk id="6" creationId="{CAAFB30D-D048-4447-CBC2-A252D9E0CACB}"/>
          </ac:spMkLst>
        </pc:spChg>
      </pc:sldChg>
      <pc:sldChg chg="modSp mod">
        <pc:chgData name="Trần Minh Phú - B2306573" userId="6595500b-e618-4a2c-bfcd-4e418017fd8d" providerId="ADAL" clId="{F4089EF1-2603-486C-ACCB-8DFBD43CEE78}" dt="2024-03-30T08:40:16.141" v="161" actId="113"/>
        <pc:sldMkLst>
          <pc:docMk/>
          <pc:sldMk cId="640498885" sldId="286"/>
        </pc:sldMkLst>
        <pc:spChg chg="mod">
          <ac:chgData name="Trần Minh Phú - B2306573" userId="6595500b-e618-4a2c-bfcd-4e418017fd8d" providerId="ADAL" clId="{F4089EF1-2603-486C-ACCB-8DFBD43CEE78}" dt="2024-03-30T08:40:16.141" v="161" actId="113"/>
          <ac:spMkLst>
            <pc:docMk/>
            <pc:sldMk cId="640498885" sldId="286"/>
            <ac:spMk id="6" creationId="{5A87D2F0-3D6F-DC75-842E-015A0B0E8894}"/>
          </ac:spMkLst>
        </pc:spChg>
      </pc:sldChg>
      <pc:sldChg chg="modSp modAnim">
        <pc:chgData name="Trần Minh Phú - B2306573" userId="6595500b-e618-4a2c-bfcd-4e418017fd8d" providerId="ADAL" clId="{F4089EF1-2603-486C-ACCB-8DFBD43CEE78}" dt="2024-03-30T08:40:42.031" v="164" actId="113"/>
        <pc:sldMkLst>
          <pc:docMk/>
          <pc:sldMk cId="1408107933" sldId="287"/>
        </pc:sldMkLst>
        <pc:spChg chg="mod">
          <ac:chgData name="Trần Minh Phú - B2306573" userId="6595500b-e618-4a2c-bfcd-4e418017fd8d" providerId="ADAL" clId="{F4089EF1-2603-486C-ACCB-8DFBD43CEE78}" dt="2024-03-30T08:40:42.031" v="164" actId="113"/>
          <ac:spMkLst>
            <pc:docMk/>
            <pc:sldMk cId="1408107933" sldId="287"/>
            <ac:spMk id="4" creationId="{7BD5891F-BF7A-38CC-A062-5D2E20CC292E}"/>
          </ac:spMkLst>
        </pc:spChg>
      </pc:sldChg>
      <pc:sldChg chg="modSp modAnim">
        <pc:chgData name="Trần Minh Phú - B2306573" userId="6595500b-e618-4a2c-bfcd-4e418017fd8d" providerId="ADAL" clId="{F4089EF1-2603-486C-ACCB-8DFBD43CEE78}" dt="2024-03-30T08:39:48.314" v="159" actId="113"/>
        <pc:sldMkLst>
          <pc:docMk/>
          <pc:sldMk cId="3842103932" sldId="288"/>
        </pc:sldMkLst>
        <pc:spChg chg="mod">
          <ac:chgData name="Trần Minh Phú - B2306573" userId="6595500b-e618-4a2c-bfcd-4e418017fd8d" providerId="ADAL" clId="{F4089EF1-2603-486C-ACCB-8DFBD43CEE78}" dt="2024-03-30T08:39:48.314" v="159" actId="113"/>
          <ac:spMkLst>
            <pc:docMk/>
            <pc:sldMk cId="3842103932" sldId="288"/>
            <ac:spMk id="4" creationId="{6EC1F3D8-08E7-6ABD-DF65-FEBDA51F3D8D}"/>
          </ac:spMkLst>
        </pc:spChg>
      </pc:sldChg>
      <pc:sldChg chg="modSp modAnim">
        <pc:chgData name="Trần Minh Phú - B2306573" userId="6595500b-e618-4a2c-bfcd-4e418017fd8d" providerId="ADAL" clId="{F4089EF1-2603-486C-ACCB-8DFBD43CEE78}" dt="2024-03-30T08:40:05.396" v="160" actId="113"/>
        <pc:sldMkLst>
          <pc:docMk/>
          <pc:sldMk cId="289219257" sldId="289"/>
        </pc:sldMkLst>
        <pc:spChg chg="mod">
          <ac:chgData name="Trần Minh Phú - B2306573" userId="6595500b-e618-4a2c-bfcd-4e418017fd8d" providerId="ADAL" clId="{F4089EF1-2603-486C-ACCB-8DFBD43CEE78}" dt="2024-03-30T08:40:05.396" v="160" actId="113"/>
          <ac:spMkLst>
            <pc:docMk/>
            <pc:sldMk cId="289219257" sldId="289"/>
            <ac:spMk id="4" creationId="{5ED7B466-B086-8588-3E3F-28FBEB8A25F9}"/>
          </ac:spMkLst>
        </pc:spChg>
      </pc:sldChg>
      <pc:sldChg chg="modAnim">
        <pc:chgData name="Trần Minh Phú - B2306573" userId="6595500b-e618-4a2c-bfcd-4e418017fd8d" providerId="ADAL" clId="{F4089EF1-2603-486C-ACCB-8DFBD43CEE78}" dt="2024-03-30T08:32:13.393" v="11"/>
        <pc:sldMkLst>
          <pc:docMk/>
          <pc:sldMk cId="4289576065" sldId="290"/>
        </pc:sldMkLst>
      </pc:sldChg>
      <pc:sldChg chg="modSp modAnim">
        <pc:chgData name="Trần Minh Phú - B2306573" userId="6595500b-e618-4a2c-bfcd-4e418017fd8d" providerId="ADAL" clId="{F4089EF1-2603-486C-ACCB-8DFBD43CEE78}" dt="2024-03-30T08:53:39.559" v="289" actId="5793"/>
        <pc:sldMkLst>
          <pc:docMk/>
          <pc:sldMk cId="2131481638" sldId="291"/>
        </pc:sldMkLst>
        <pc:spChg chg="mod">
          <ac:chgData name="Trần Minh Phú - B2306573" userId="6595500b-e618-4a2c-bfcd-4e418017fd8d" providerId="ADAL" clId="{F4089EF1-2603-486C-ACCB-8DFBD43CEE78}" dt="2024-03-30T08:53:39.559" v="289" actId="5793"/>
          <ac:spMkLst>
            <pc:docMk/>
            <pc:sldMk cId="2131481638" sldId="291"/>
            <ac:spMk id="4" creationId="{5B1C064E-2231-1964-3F8F-4401EEE0D8ED}"/>
          </ac:spMkLst>
        </pc:spChg>
      </pc:sldChg>
      <pc:sldChg chg="modAnim">
        <pc:chgData name="Trần Minh Phú - B2306573" userId="6595500b-e618-4a2c-bfcd-4e418017fd8d" providerId="ADAL" clId="{F4089EF1-2603-486C-ACCB-8DFBD43CEE78}" dt="2024-03-30T08:32:28.513" v="15"/>
        <pc:sldMkLst>
          <pc:docMk/>
          <pc:sldMk cId="2094810648" sldId="292"/>
        </pc:sldMkLst>
      </pc:sldChg>
      <pc:sldChg chg="modAnim">
        <pc:chgData name="Trần Minh Phú - B2306573" userId="6595500b-e618-4a2c-bfcd-4e418017fd8d" providerId="ADAL" clId="{F4089EF1-2603-486C-ACCB-8DFBD43CEE78}" dt="2024-03-30T08:32:41.760" v="24"/>
        <pc:sldMkLst>
          <pc:docMk/>
          <pc:sldMk cId="3902658465" sldId="293"/>
        </pc:sldMkLst>
      </pc:sldChg>
      <pc:sldChg chg="modAnim">
        <pc:chgData name="Trần Minh Phú - B2306573" userId="6595500b-e618-4a2c-bfcd-4e418017fd8d" providerId="ADAL" clId="{F4089EF1-2603-486C-ACCB-8DFBD43CEE78}" dt="2024-03-30T08:32:56.722" v="26"/>
        <pc:sldMkLst>
          <pc:docMk/>
          <pc:sldMk cId="2330148504" sldId="294"/>
        </pc:sldMkLst>
      </pc:sldChg>
      <pc:sldChg chg="addSp delSp modSp new mod">
        <pc:chgData name="Trần Minh Phú - B2306573" userId="6595500b-e618-4a2c-bfcd-4e418017fd8d" providerId="ADAL" clId="{F4089EF1-2603-486C-ACCB-8DFBD43CEE78}" dt="2024-03-30T09:01:46.132" v="386" actId="14100"/>
        <pc:sldMkLst>
          <pc:docMk/>
          <pc:sldMk cId="2825712072" sldId="295"/>
        </pc:sldMkLst>
        <pc:spChg chg="del">
          <ac:chgData name="Trần Minh Phú - B2306573" userId="6595500b-e618-4a2c-bfcd-4e418017fd8d" providerId="ADAL" clId="{F4089EF1-2603-486C-ACCB-8DFBD43CEE78}" dt="2024-03-30T08:59:46.344" v="302" actId="21"/>
          <ac:spMkLst>
            <pc:docMk/>
            <pc:sldMk cId="2825712072" sldId="295"/>
            <ac:spMk id="2" creationId="{64EB6C3E-8783-6337-75EA-694AC914CBA7}"/>
          </ac:spMkLst>
        </pc:spChg>
        <pc:spChg chg="del mod">
          <ac:chgData name="Trần Minh Phú - B2306573" userId="6595500b-e618-4a2c-bfcd-4e418017fd8d" providerId="ADAL" clId="{F4089EF1-2603-486C-ACCB-8DFBD43CEE78}" dt="2024-03-30T08:59:50.308" v="304"/>
          <ac:spMkLst>
            <pc:docMk/>
            <pc:sldMk cId="2825712072" sldId="295"/>
            <ac:spMk id="3" creationId="{3DB11D8B-3E3D-E5A8-5B9B-18713F9F191C}"/>
          </ac:spMkLst>
        </pc:spChg>
        <pc:spChg chg="add mod">
          <ac:chgData name="Trần Minh Phú - B2306573" userId="6595500b-e618-4a2c-bfcd-4e418017fd8d" providerId="ADAL" clId="{F4089EF1-2603-486C-ACCB-8DFBD43CEE78}" dt="2024-03-30T09:01:40.394" v="385" actId="123"/>
          <ac:spMkLst>
            <pc:docMk/>
            <pc:sldMk cId="2825712072" sldId="295"/>
            <ac:spMk id="4" creationId="{64EB6C3E-8783-6337-75EA-694AC914CBA7}"/>
          </ac:spMkLst>
        </pc:spChg>
        <pc:spChg chg="add mod ord">
          <ac:chgData name="Trần Minh Phú - B2306573" userId="6595500b-e618-4a2c-bfcd-4e418017fd8d" providerId="ADAL" clId="{F4089EF1-2603-486C-ACCB-8DFBD43CEE78}" dt="2024-03-30T09:01:46.132" v="386" actId="14100"/>
          <ac:spMkLst>
            <pc:docMk/>
            <pc:sldMk cId="2825712072" sldId="295"/>
            <ac:spMk id="5" creationId="{BABAEAA2-8ED9-7861-9ADF-BFCA4C79B3BB}"/>
          </ac:spMkLst>
        </pc:spChg>
      </pc:sldChg>
    </pc:docChg>
  </pc:docChgLst>
  <pc:docChgLst>
    <pc:chgData name="Trần Minh Phú - B2306573" userId="6595500b-e618-4a2c-bfcd-4e418017fd8d" providerId="ADAL" clId="{251F47AA-A3E1-4B6C-AA07-7747531BAADC}"/>
    <pc:docChg chg="undo custSel addSld delSld modSld modMainMaster">
      <pc:chgData name="Trần Minh Phú - B2306573" userId="6595500b-e618-4a2c-bfcd-4e418017fd8d" providerId="ADAL" clId="{251F47AA-A3E1-4B6C-AA07-7747531BAADC}" dt="2024-03-29T09:54:26.104" v="301" actId="1076"/>
      <pc:docMkLst>
        <pc:docMk/>
      </pc:docMkLst>
      <pc:sldChg chg="add del setBg">
        <pc:chgData name="Trần Minh Phú - B2306573" userId="6595500b-e618-4a2c-bfcd-4e418017fd8d" providerId="ADAL" clId="{251F47AA-A3E1-4B6C-AA07-7747531BAADC}" dt="2024-03-29T09:25:19.752" v="297" actId="2696"/>
        <pc:sldMkLst>
          <pc:docMk/>
          <pc:sldMk cId="2672467731" sldId="256"/>
        </pc:sldMkLst>
      </pc:sldChg>
      <pc:sldChg chg="addSp delSp modSp mod setBg addAnim delAnim modAnim">
        <pc:chgData name="Trần Minh Phú - B2306573" userId="6595500b-e618-4a2c-bfcd-4e418017fd8d" providerId="ADAL" clId="{251F47AA-A3E1-4B6C-AA07-7747531BAADC}" dt="2024-03-29T09:54:26.104" v="301" actId="1076"/>
        <pc:sldMkLst>
          <pc:docMk/>
          <pc:sldMk cId="537358264" sldId="285"/>
        </pc:sldMkLst>
        <pc:spChg chg="mod topLvl">
          <ac:chgData name="Trần Minh Phú - B2306573" userId="6595500b-e618-4a2c-bfcd-4e418017fd8d" providerId="ADAL" clId="{251F47AA-A3E1-4B6C-AA07-7747531BAADC}" dt="2024-03-29T09:09:29.202" v="188" actId="165"/>
          <ac:spMkLst>
            <pc:docMk/>
            <pc:sldMk cId="537358264" sldId="285"/>
            <ac:spMk id="4" creationId="{00000000-0000-0000-0000-000000000000}"/>
          </ac:spMkLst>
        </pc:spChg>
        <pc:spChg chg="add mod">
          <ac:chgData name="Trần Minh Phú - B2306573" userId="6595500b-e618-4a2c-bfcd-4e418017fd8d" providerId="ADAL" clId="{251F47AA-A3E1-4B6C-AA07-7747531BAADC}" dt="2024-03-29T08:47:31.446" v="29"/>
          <ac:spMkLst>
            <pc:docMk/>
            <pc:sldMk cId="537358264" sldId="285"/>
            <ac:spMk id="5" creationId="{0B05B40E-6F6D-14D9-9FD1-B3CE59100960}"/>
          </ac:spMkLst>
        </pc:spChg>
        <pc:spChg chg="add mod">
          <ac:chgData name="Trần Minh Phú - B2306573" userId="6595500b-e618-4a2c-bfcd-4e418017fd8d" providerId="ADAL" clId="{251F47AA-A3E1-4B6C-AA07-7747531BAADC}" dt="2024-03-29T08:47:31.446" v="29"/>
          <ac:spMkLst>
            <pc:docMk/>
            <pc:sldMk cId="537358264" sldId="285"/>
            <ac:spMk id="6" creationId="{4C977A86-91A4-E104-2446-9BE7DE538DC9}"/>
          </ac:spMkLst>
        </pc:spChg>
        <pc:spChg chg="add mod">
          <ac:chgData name="Trần Minh Phú - B2306573" userId="6595500b-e618-4a2c-bfcd-4e418017fd8d" providerId="ADAL" clId="{251F47AA-A3E1-4B6C-AA07-7747531BAADC}" dt="2024-03-29T08:47:31.446" v="29"/>
          <ac:spMkLst>
            <pc:docMk/>
            <pc:sldMk cId="537358264" sldId="285"/>
            <ac:spMk id="7" creationId="{D0ED146A-1B4D-38E3-D315-5D212E3152A4}"/>
          </ac:spMkLst>
        </pc:spChg>
        <pc:spChg chg="add mod">
          <ac:chgData name="Trần Minh Phú - B2306573" userId="6595500b-e618-4a2c-bfcd-4e418017fd8d" providerId="ADAL" clId="{251F47AA-A3E1-4B6C-AA07-7747531BAADC}" dt="2024-03-29T08:47:31.446" v="29"/>
          <ac:spMkLst>
            <pc:docMk/>
            <pc:sldMk cId="537358264" sldId="285"/>
            <ac:spMk id="8" creationId="{3B15D349-F518-782A-296B-223AC430C705}"/>
          </ac:spMkLst>
        </pc:spChg>
        <pc:spChg chg="add mod">
          <ac:chgData name="Trần Minh Phú - B2306573" userId="6595500b-e618-4a2c-bfcd-4e418017fd8d" providerId="ADAL" clId="{251F47AA-A3E1-4B6C-AA07-7747531BAADC}" dt="2024-03-29T08:47:31.446" v="29"/>
          <ac:spMkLst>
            <pc:docMk/>
            <pc:sldMk cId="537358264" sldId="285"/>
            <ac:spMk id="9" creationId="{F42E97E2-7884-84B7-E3C2-6D79C8150576}"/>
          </ac:spMkLst>
        </pc:spChg>
        <pc:spChg chg="add mod">
          <ac:chgData name="Trần Minh Phú - B2306573" userId="6595500b-e618-4a2c-bfcd-4e418017fd8d" providerId="ADAL" clId="{251F47AA-A3E1-4B6C-AA07-7747531BAADC}" dt="2024-03-29T08:47:31.446" v="29"/>
          <ac:spMkLst>
            <pc:docMk/>
            <pc:sldMk cId="537358264" sldId="285"/>
            <ac:spMk id="10" creationId="{0F958CFC-93F3-5CF6-A17C-C98368CC9C89}"/>
          </ac:spMkLst>
        </pc:spChg>
        <pc:spChg chg="add mod">
          <ac:chgData name="Trần Minh Phú - B2306573" userId="6595500b-e618-4a2c-bfcd-4e418017fd8d" providerId="ADAL" clId="{251F47AA-A3E1-4B6C-AA07-7747531BAADC}" dt="2024-03-29T08:47:31.446" v="29"/>
          <ac:spMkLst>
            <pc:docMk/>
            <pc:sldMk cId="537358264" sldId="285"/>
            <ac:spMk id="11" creationId="{D56FD0D2-5C4A-71B6-BE4D-083A20D63B2B}"/>
          </ac:spMkLst>
        </pc:spChg>
        <pc:spChg chg="add mod">
          <ac:chgData name="Trần Minh Phú - B2306573" userId="6595500b-e618-4a2c-bfcd-4e418017fd8d" providerId="ADAL" clId="{251F47AA-A3E1-4B6C-AA07-7747531BAADC}" dt="2024-03-29T08:47:31.446" v="29"/>
          <ac:spMkLst>
            <pc:docMk/>
            <pc:sldMk cId="537358264" sldId="285"/>
            <ac:spMk id="12" creationId="{2CEA3169-73F8-115F-22C8-9AC1EA682E7D}"/>
          </ac:spMkLst>
        </pc:spChg>
        <pc:spChg chg="add mod">
          <ac:chgData name="Trần Minh Phú - B2306573" userId="6595500b-e618-4a2c-bfcd-4e418017fd8d" providerId="ADAL" clId="{251F47AA-A3E1-4B6C-AA07-7747531BAADC}" dt="2024-03-29T08:47:31.446" v="29"/>
          <ac:spMkLst>
            <pc:docMk/>
            <pc:sldMk cId="537358264" sldId="285"/>
            <ac:spMk id="13" creationId="{E8E9B929-A6F9-6FDA-6FEC-3FB3C8C9AE45}"/>
          </ac:spMkLst>
        </pc:spChg>
        <pc:spChg chg="add mod">
          <ac:chgData name="Trần Minh Phú - B2306573" userId="6595500b-e618-4a2c-bfcd-4e418017fd8d" providerId="ADAL" clId="{251F47AA-A3E1-4B6C-AA07-7747531BAADC}" dt="2024-03-29T08:47:31.446" v="29"/>
          <ac:spMkLst>
            <pc:docMk/>
            <pc:sldMk cId="537358264" sldId="285"/>
            <ac:spMk id="14" creationId="{AE5D34CB-99C2-988F-7D5A-198C042E7685}"/>
          </ac:spMkLst>
        </pc:spChg>
        <pc:spChg chg="mod topLvl">
          <ac:chgData name="Trần Minh Phú - B2306573" userId="6595500b-e618-4a2c-bfcd-4e418017fd8d" providerId="ADAL" clId="{251F47AA-A3E1-4B6C-AA07-7747531BAADC}" dt="2024-03-29T09:16:28.361" v="260" actId="1076"/>
          <ac:spMkLst>
            <pc:docMk/>
            <pc:sldMk cId="537358264" sldId="285"/>
            <ac:spMk id="15"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6"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7"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8"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9"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0"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1"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2"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3" creationId="{00000000-0000-0000-0000-000000000000}"/>
          </ac:spMkLst>
        </pc:spChg>
        <pc:spChg chg="add mod">
          <ac:chgData name="Trần Minh Phú - B2306573" userId="6595500b-e618-4a2c-bfcd-4e418017fd8d" providerId="ADAL" clId="{251F47AA-A3E1-4B6C-AA07-7747531BAADC}" dt="2024-03-29T08:47:31.446" v="29"/>
          <ac:spMkLst>
            <pc:docMk/>
            <pc:sldMk cId="537358264" sldId="285"/>
            <ac:spMk id="24" creationId="{C8ABE4E4-F16F-89FD-1E31-341B00B33C2F}"/>
          </ac:spMkLst>
        </pc:spChg>
        <pc:spChg chg="add mod">
          <ac:chgData name="Trần Minh Phú - B2306573" userId="6595500b-e618-4a2c-bfcd-4e418017fd8d" providerId="ADAL" clId="{251F47AA-A3E1-4B6C-AA07-7747531BAADC}" dt="2024-03-29T08:47:31.446" v="29"/>
          <ac:spMkLst>
            <pc:docMk/>
            <pc:sldMk cId="537358264" sldId="285"/>
            <ac:spMk id="25" creationId="{84AD8303-CD87-BC13-C0B5-6C830AAA9E93}"/>
          </ac:spMkLst>
        </pc:spChg>
        <pc:spChg chg="add mod">
          <ac:chgData name="Trần Minh Phú - B2306573" userId="6595500b-e618-4a2c-bfcd-4e418017fd8d" providerId="ADAL" clId="{251F47AA-A3E1-4B6C-AA07-7747531BAADC}" dt="2024-03-29T08:47:31.446" v="29"/>
          <ac:spMkLst>
            <pc:docMk/>
            <pc:sldMk cId="537358264" sldId="285"/>
            <ac:spMk id="26" creationId="{E7B3F691-C201-F093-56B2-4A0B1D690D0A}"/>
          </ac:spMkLst>
        </pc:spChg>
        <pc:spChg chg="mod topLvl">
          <ac:chgData name="Trần Minh Phú - B2306573" userId="6595500b-e618-4a2c-bfcd-4e418017fd8d" providerId="ADAL" clId="{251F47AA-A3E1-4B6C-AA07-7747531BAADC}" dt="2024-03-29T09:09:29.202" v="188" actId="165"/>
          <ac:spMkLst>
            <pc:docMk/>
            <pc:sldMk cId="537358264" sldId="285"/>
            <ac:spMk id="27" creationId="{00000000-0000-0000-0000-000000000000}"/>
          </ac:spMkLst>
        </pc:spChg>
        <pc:spChg chg="add mod">
          <ac:chgData name="Trần Minh Phú - B2306573" userId="6595500b-e618-4a2c-bfcd-4e418017fd8d" providerId="ADAL" clId="{251F47AA-A3E1-4B6C-AA07-7747531BAADC}" dt="2024-03-29T08:47:31.446" v="29"/>
          <ac:spMkLst>
            <pc:docMk/>
            <pc:sldMk cId="537358264" sldId="285"/>
            <ac:spMk id="28" creationId="{1B3CBE39-0CF2-A3BB-C1E8-42E02F135BB2}"/>
          </ac:spMkLst>
        </pc:spChg>
        <pc:spChg chg="add mod">
          <ac:chgData name="Trần Minh Phú - B2306573" userId="6595500b-e618-4a2c-bfcd-4e418017fd8d" providerId="ADAL" clId="{251F47AA-A3E1-4B6C-AA07-7747531BAADC}" dt="2024-03-29T08:47:31.446" v="29"/>
          <ac:spMkLst>
            <pc:docMk/>
            <pc:sldMk cId="537358264" sldId="285"/>
            <ac:spMk id="29" creationId="{1B8EF1DC-6CE1-7EB7-811B-366DF419ABE7}"/>
          </ac:spMkLst>
        </pc:spChg>
        <pc:spChg chg="add mod">
          <ac:chgData name="Trần Minh Phú - B2306573" userId="6595500b-e618-4a2c-bfcd-4e418017fd8d" providerId="ADAL" clId="{251F47AA-A3E1-4B6C-AA07-7747531BAADC}" dt="2024-03-29T08:47:31.446" v="29"/>
          <ac:spMkLst>
            <pc:docMk/>
            <pc:sldMk cId="537358264" sldId="285"/>
            <ac:spMk id="30" creationId="{B2E905AF-FD89-9FF9-2EE2-8BC07E2640A3}"/>
          </ac:spMkLst>
        </pc:spChg>
        <pc:spChg chg="add mod">
          <ac:chgData name="Trần Minh Phú - B2306573" userId="6595500b-e618-4a2c-bfcd-4e418017fd8d" providerId="ADAL" clId="{251F47AA-A3E1-4B6C-AA07-7747531BAADC}" dt="2024-03-29T08:47:31.446" v="29"/>
          <ac:spMkLst>
            <pc:docMk/>
            <pc:sldMk cId="537358264" sldId="285"/>
            <ac:spMk id="31" creationId="{A1B68CDB-DE6A-0AEB-C3F4-AB1A2491865A}"/>
          </ac:spMkLst>
        </pc:spChg>
        <pc:spChg chg="add mod">
          <ac:chgData name="Trần Minh Phú - B2306573" userId="6595500b-e618-4a2c-bfcd-4e418017fd8d" providerId="ADAL" clId="{251F47AA-A3E1-4B6C-AA07-7747531BAADC}" dt="2024-03-29T08:47:31.446" v="29"/>
          <ac:spMkLst>
            <pc:docMk/>
            <pc:sldMk cId="537358264" sldId="285"/>
            <ac:spMk id="32" creationId="{B4AB9B7A-C71F-42B0-337B-AB7CFB0DC110}"/>
          </ac:spMkLst>
        </pc:spChg>
        <pc:spChg chg="add mod">
          <ac:chgData name="Trần Minh Phú - B2306573" userId="6595500b-e618-4a2c-bfcd-4e418017fd8d" providerId="ADAL" clId="{251F47AA-A3E1-4B6C-AA07-7747531BAADC}" dt="2024-03-29T08:47:31.446" v="29"/>
          <ac:spMkLst>
            <pc:docMk/>
            <pc:sldMk cId="537358264" sldId="285"/>
            <ac:spMk id="33" creationId="{27B6C18D-977D-74E0-9B46-5FA76D64058F}"/>
          </ac:spMkLst>
        </pc:spChg>
        <pc:spChg chg="add mod">
          <ac:chgData name="Trần Minh Phú - B2306573" userId="6595500b-e618-4a2c-bfcd-4e418017fd8d" providerId="ADAL" clId="{251F47AA-A3E1-4B6C-AA07-7747531BAADC}" dt="2024-03-29T08:47:31.446" v="29"/>
          <ac:spMkLst>
            <pc:docMk/>
            <pc:sldMk cId="537358264" sldId="285"/>
            <ac:spMk id="34" creationId="{2BC1E69C-3C5B-C91F-00E7-1EE0E8A23463}"/>
          </ac:spMkLst>
        </pc:spChg>
        <pc:spChg chg="add mod">
          <ac:chgData name="Trần Minh Phú - B2306573" userId="6595500b-e618-4a2c-bfcd-4e418017fd8d" providerId="ADAL" clId="{251F47AA-A3E1-4B6C-AA07-7747531BAADC}" dt="2024-03-29T08:47:31.446" v="29"/>
          <ac:spMkLst>
            <pc:docMk/>
            <pc:sldMk cId="537358264" sldId="285"/>
            <ac:spMk id="35" creationId="{255DCCEA-941A-FE3F-7112-E5F715D6D621}"/>
          </ac:spMkLst>
        </pc:spChg>
        <pc:spChg chg="add mod">
          <ac:chgData name="Trần Minh Phú - B2306573" userId="6595500b-e618-4a2c-bfcd-4e418017fd8d" providerId="ADAL" clId="{251F47AA-A3E1-4B6C-AA07-7747531BAADC}" dt="2024-03-29T08:47:31.446" v="29"/>
          <ac:spMkLst>
            <pc:docMk/>
            <pc:sldMk cId="537358264" sldId="285"/>
            <ac:spMk id="36" creationId="{1691B49D-53F7-0EAE-7454-FD41D19E3FD1}"/>
          </ac:spMkLst>
        </pc:spChg>
        <pc:spChg chg="add mod">
          <ac:chgData name="Trần Minh Phú - B2306573" userId="6595500b-e618-4a2c-bfcd-4e418017fd8d" providerId="ADAL" clId="{251F47AA-A3E1-4B6C-AA07-7747531BAADC}" dt="2024-03-29T08:47:31.446" v="29"/>
          <ac:spMkLst>
            <pc:docMk/>
            <pc:sldMk cId="537358264" sldId="285"/>
            <ac:spMk id="37" creationId="{61C2563C-080D-C486-9D5E-533467442231}"/>
          </ac:spMkLst>
        </pc:spChg>
        <pc:spChg chg="add mod">
          <ac:chgData name="Trần Minh Phú - B2306573" userId="6595500b-e618-4a2c-bfcd-4e418017fd8d" providerId="ADAL" clId="{251F47AA-A3E1-4B6C-AA07-7747531BAADC}" dt="2024-03-29T08:47:31.446" v="29"/>
          <ac:spMkLst>
            <pc:docMk/>
            <pc:sldMk cId="537358264" sldId="285"/>
            <ac:spMk id="38" creationId="{B680E0D5-8130-A893-4328-933BCBD3B5E3}"/>
          </ac:spMkLst>
        </pc:spChg>
        <pc:spChg chg="add mod">
          <ac:chgData name="Trần Minh Phú - B2306573" userId="6595500b-e618-4a2c-bfcd-4e418017fd8d" providerId="ADAL" clId="{251F47AA-A3E1-4B6C-AA07-7747531BAADC}" dt="2024-03-29T08:47:31.446" v="29"/>
          <ac:spMkLst>
            <pc:docMk/>
            <pc:sldMk cId="537358264" sldId="285"/>
            <ac:spMk id="39" creationId="{C71D78D1-14AB-1D91-B633-A62084E0190C}"/>
          </ac:spMkLst>
        </pc:spChg>
        <pc:spChg chg="add mod">
          <ac:chgData name="Trần Minh Phú - B2306573" userId="6595500b-e618-4a2c-bfcd-4e418017fd8d" providerId="ADAL" clId="{251F47AA-A3E1-4B6C-AA07-7747531BAADC}" dt="2024-03-29T08:47:31.446" v="29"/>
          <ac:spMkLst>
            <pc:docMk/>
            <pc:sldMk cId="537358264" sldId="285"/>
            <ac:spMk id="40" creationId="{9D0066C9-81AD-8A8D-A859-441F0A4068FB}"/>
          </ac:spMkLst>
        </pc:spChg>
        <pc:spChg chg="add mod">
          <ac:chgData name="Trần Minh Phú - B2306573" userId="6595500b-e618-4a2c-bfcd-4e418017fd8d" providerId="ADAL" clId="{251F47AA-A3E1-4B6C-AA07-7747531BAADC}" dt="2024-03-29T08:47:31.446" v="29"/>
          <ac:spMkLst>
            <pc:docMk/>
            <pc:sldMk cId="537358264" sldId="285"/>
            <ac:spMk id="41" creationId="{C9890EF0-E984-6ED4-197F-9F9BED5B85CE}"/>
          </ac:spMkLst>
        </pc:spChg>
        <pc:spChg chg="add mod">
          <ac:chgData name="Trần Minh Phú - B2306573" userId="6595500b-e618-4a2c-bfcd-4e418017fd8d" providerId="ADAL" clId="{251F47AA-A3E1-4B6C-AA07-7747531BAADC}" dt="2024-03-29T08:47:31.446" v="29"/>
          <ac:spMkLst>
            <pc:docMk/>
            <pc:sldMk cId="537358264" sldId="285"/>
            <ac:spMk id="42" creationId="{360F023C-C081-37CB-4A82-CAEC14546E29}"/>
          </ac:spMkLst>
        </pc:spChg>
        <pc:spChg chg="add mod">
          <ac:chgData name="Trần Minh Phú - B2306573" userId="6595500b-e618-4a2c-bfcd-4e418017fd8d" providerId="ADAL" clId="{251F47AA-A3E1-4B6C-AA07-7747531BAADC}" dt="2024-03-29T08:47:31.446" v="29"/>
          <ac:spMkLst>
            <pc:docMk/>
            <pc:sldMk cId="537358264" sldId="285"/>
            <ac:spMk id="43" creationId="{D5DCBF94-45FA-1ED8-4BD6-69A1115D0A83}"/>
          </ac:spMkLst>
        </pc:spChg>
        <pc:spChg chg="add mod">
          <ac:chgData name="Trần Minh Phú - B2306573" userId="6595500b-e618-4a2c-bfcd-4e418017fd8d" providerId="ADAL" clId="{251F47AA-A3E1-4B6C-AA07-7747531BAADC}" dt="2024-03-29T08:47:31.446" v="29"/>
          <ac:spMkLst>
            <pc:docMk/>
            <pc:sldMk cId="537358264" sldId="285"/>
            <ac:spMk id="44" creationId="{57B9801C-BA49-2664-B61A-42B2DE890034}"/>
          </ac:spMkLst>
        </pc:spChg>
        <pc:spChg chg="add mod">
          <ac:chgData name="Trần Minh Phú - B2306573" userId="6595500b-e618-4a2c-bfcd-4e418017fd8d" providerId="ADAL" clId="{251F47AA-A3E1-4B6C-AA07-7747531BAADC}" dt="2024-03-29T08:47:31.446" v="29"/>
          <ac:spMkLst>
            <pc:docMk/>
            <pc:sldMk cId="537358264" sldId="285"/>
            <ac:spMk id="45" creationId="{619BC825-017C-36B7-39F7-B988E7CD1099}"/>
          </ac:spMkLst>
        </pc:spChg>
        <pc:spChg chg="add mod">
          <ac:chgData name="Trần Minh Phú - B2306573" userId="6595500b-e618-4a2c-bfcd-4e418017fd8d" providerId="ADAL" clId="{251F47AA-A3E1-4B6C-AA07-7747531BAADC}" dt="2024-03-29T08:47:31.446" v="29"/>
          <ac:spMkLst>
            <pc:docMk/>
            <pc:sldMk cId="537358264" sldId="285"/>
            <ac:spMk id="46" creationId="{68A39464-120C-73F5-7AF6-A2FF23EB9FE3}"/>
          </ac:spMkLst>
        </pc:spChg>
        <pc:spChg chg="add mod">
          <ac:chgData name="Trần Minh Phú - B2306573" userId="6595500b-e618-4a2c-bfcd-4e418017fd8d" providerId="ADAL" clId="{251F47AA-A3E1-4B6C-AA07-7747531BAADC}" dt="2024-03-29T08:47:31.446" v="29"/>
          <ac:spMkLst>
            <pc:docMk/>
            <pc:sldMk cId="537358264" sldId="285"/>
            <ac:spMk id="47" creationId="{90F08750-F792-0040-6BAF-2C09D1A82100}"/>
          </ac:spMkLst>
        </pc:spChg>
        <pc:spChg chg="add mod">
          <ac:chgData name="Trần Minh Phú - B2306573" userId="6595500b-e618-4a2c-bfcd-4e418017fd8d" providerId="ADAL" clId="{251F47AA-A3E1-4B6C-AA07-7747531BAADC}" dt="2024-03-29T08:47:31.446" v="29"/>
          <ac:spMkLst>
            <pc:docMk/>
            <pc:sldMk cId="537358264" sldId="285"/>
            <ac:spMk id="48" creationId="{D2730065-152D-C4DA-E839-AABD79BC949D}"/>
          </ac:spMkLst>
        </pc:spChg>
        <pc:spChg chg="add mod">
          <ac:chgData name="Trần Minh Phú - B2306573" userId="6595500b-e618-4a2c-bfcd-4e418017fd8d" providerId="ADAL" clId="{251F47AA-A3E1-4B6C-AA07-7747531BAADC}" dt="2024-03-29T08:47:31.446" v="29"/>
          <ac:spMkLst>
            <pc:docMk/>
            <pc:sldMk cId="537358264" sldId="285"/>
            <ac:spMk id="49" creationId="{7DAD1854-E226-0541-9540-B61E851CEEC7}"/>
          </ac:spMkLst>
        </pc:spChg>
        <pc:spChg chg="add mod">
          <ac:chgData name="Trần Minh Phú - B2306573" userId="6595500b-e618-4a2c-bfcd-4e418017fd8d" providerId="ADAL" clId="{251F47AA-A3E1-4B6C-AA07-7747531BAADC}" dt="2024-03-29T08:47:31.446" v="29"/>
          <ac:spMkLst>
            <pc:docMk/>
            <pc:sldMk cId="537358264" sldId="285"/>
            <ac:spMk id="50" creationId="{6AF899EE-B8B9-804D-EE58-6DF99E839084}"/>
          </ac:spMkLst>
        </pc:spChg>
        <pc:spChg chg="mod topLvl">
          <ac:chgData name="Trần Minh Phú - B2306573" userId="6595500b-e618-4a2c-bfcd-4e418017fd8d" providerId="ADAL" clId="{251F47AA-A3E1-4B6C-AA07-7747531BAADC}" dt="2024-03-29T09:09:29.202" v="188" actId="165"/>
          <ac:spMkLst>
            <pc:docMk/>
            <pc:sldMk cId="537358264" sldId="285"/>
            <ac:spMk id="51"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52"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53"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54"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55"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56"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57"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58"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59"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60"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61"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62"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63"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64"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65"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66"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67"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68"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69"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70"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71"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72"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73"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74"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75"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76"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77"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78"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79"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80" creationId="{00000000-0000-0000-0000-000000000000}"/>
          </ac:spMkLst>
        </pc:spChg>
        <pc:spChg chg="del mod">
          <ac:chgData name="Trần Minh Phú - B2306573" userId="6595500b-e618-4a2c-bfcd-4e418017fd8d" providerId="ADAL" clId="{251F47AA-A3E1-4B6C-AA07-7747531BAADC}" dt="2024-03-29T08:59:45.532" v="53" actId="21"/>
          <ac:spMkLst>
            <pc:docMk/>
            <pc:sldMk cId="537358264" sldId="285"/>
            <ac:spMk id="81" creationId="{00000000-0000-0000-0000-000000000000}"/>
          </ac:spMkLst>
        </pc:spChg>
        <pc:spChg chg="del mod">
          <ac:chgData name="Trần Minh Phú - B2306573" userId="6595500b-e618-4a2c-bfcd-4e418017fd8d" providerId="ADAL" clId="{251F47AA-A3E1-4B6C-AA07-7747531BAADC}" dt="2024-03-29T08:46:08.878" v="4" actId="21"/>
          <ac:spMkLst>
            <pc:docMk/>
            <pc:sldMk cId="537358264" sldId="285"/>
            <ac:spMk id="82" creationId="{00000000-0000-0000-0000-000000000000}"/>
          </ac:spMkLst>
        </pc:spChg>
        <pc:spChg chg="del mod">
          <ac:chgData name="Trần Minh Phú - B2306573" userId="6595500b-e618-4a2c-bfcd-4e418017fd8d" providerId="ADAL" clId="{251F47AA-A3E1-4B6C-AA07-7747531BAADC}" dt="2024-03-29T08:46:09.693" v="5" actId="21"/>
          <ac:spMkLst>
            <pc:docMk/>
            <pc:sldMk cId="537358264" sldId="285"/>
            <ac:spMk id="83" creationId="{00000000-0000-0000-0000-000000000000}"/>
          </ac:spMkLst>
        </pc:spChg>
        <pc:spChg chg="del mod">
          <ac:chgData name="Trần Minh Phú - B2306573" userId="6595500b-e618-4a2c-bfcd-4e418017fd8d" providerId="ADAL" clId="{251F47AA-A3E1-4B6C-AA07-7747531BAADC}" dt="2024-03-29T08:46:10.357" v="6" actId="21"/>
          <ac:spMkLst>
            <pc:docMk/>
            <pc:sldMk cId="537358264" sldId="285"/>
            <ac:spMk id="84" creationId="{00000000-0000-0000-0000-000000000000}"/>
          </ac:spMkLst>
        </pc:spChg>
        <pc:spChg chg="add mod">
          <ac:chgData name="Trần Minh Phú - B2306573" userId="6595500b-e618-4a2c-bfcd-4e418017fd8d" providerId="ADAL" clId="{251F47AA-A3E1-4B6C-AA07-7747531BAADC}" dt="2024-03-29T08:47:31.446" v="29"/>
          <ac:spMkLst>
            <pc:docMk/>
            <pc:sldMk cId="537358264" sldId="285"/>
            <ac:spMk id="85" creationId="{2ABD6E52-CEA1-40EF-FEF3-A395D013A5DF}"/>
          </ac:spMkLst>
        </pc:spChg>
        <pc:spChg chg="del mod">
          <ac:chgData name="Trần Minh Phú - B2306573" userId="6595500b-e618-4a2c-bfcd-4e418017fd8d" providerId="ADAL" clId="{251F47AA-A3E1-4B6C-AA07-7747531BAADC}" dt="2024-03-29T08:46:16.117" v="12" actId="21"/>
          <ac:spMkLst>
            <pc:docMk/>
            <pc:sldMk cId="537358264" sldId="285"/>
            <ac:spMk id="86" creationId="{00000000-0000-0000-0000-000000000000}"/>
          </ac:spMkLst>
        </pc:spChg>
        <pc:spChg chg="del mod">
          <ac:chgData name="Trần Minh Phú - B2306573" userId="6595500b-e618-4a2c-bfcd-4e418017fd8d" providerId="ADAL" clId="{251F47AA-A3E1-4B6C-AA07-7747531BAADC}" dt="2024-03-29T08:46:16.836" v="13" actId="21"/>
          <ac:spMkLst>
            <pc:docMk/>
            <pc:sldMk cId="537358264" sldId="285"/>
            <ac:spMk id="87" creationId="{00000000-0000-0000-0000-000000000000}"/>
          </ac:spMkLst>
        </pc:spChg>
        <pc:spChg chg="del mod">
          <ac:chgData name="Trần Minh Phú - B2306573" userId="6595500b-e618-4a2c-bfcd-4e418017fd8d" providerId="ADAL" clId="{251F47AA-A3E1-4B6C-AA07-7747531BAADC}" dt="2024-03-29T08:46:17.325" v="14" actId="21"/>
          <ac:spMkLst>
            <pc:docMk/>
            <pc:sldMk cId="537358264" sldId="285"/>
            <ac:spMk id="88" creationId="{00000000-0000-0000-0000-000000000000}"/>
          </ac:spMkLst>
        </pc:spChg>
        <pc:spChg chg="del mod">
          <ac:chgData name="Trần Minh Phú - B2306573" userId="6595500b-e618-4a2c-bfcd-4e418017fd8d" providerId="ADAL" clId="{251F47AA-A3E1-4B6C-AA07-7747531BAADC}" dt="2024-03-29T08:46:17.805" v="15" actId="21"/>
          <ac:spMkLst>
            <pc:docMk/>
            <pc:sldMk cId="537358264" sldId="285"/>
            <ac:spMk id="89" creationId="{00000000-0000-0000-0000-000000000000}"/>
          </ac:spMkLst>
        </pc:spChg>
        <pc:spChg chg="del mod">
          <ac:chgData name="Trần Minh Phú - B2306573" userId="6595500b-e618-4a2c-bfcd-4e418017fd8d" providerId="ADAL" clId="{251F47AA-A3E1-4B6C-AA07-7747531BAADC}" dt="2024-03-29T08:46:18.244" v="16" actId="21"/>
          <ac:spMkLst>
            <pc:docMk/>
            <pc:sldMk cId="537358264" sldId="285"/>
            <ac:spMk id="90"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91"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92"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93"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94"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95" creationId="{00000000-0000-0000-0000-000000000000}"/>
          </ac:spMkLst>
        </pc:spChg>
        <pc:spChg chg="del mod">
          <ac:chgData name="Trần Minh Phú - B2306573" userId="6595500b-e618-4a2c-bfcd-4e418017fd8d" providerId="ADAL" clId="{251F47AA-A3E1-4B6C-AA07-7747531BAADC}" dt="2024-03-29T08:59:41.753" v="52" actId="21"/>
          <ac:spMkLst>
            <pc:docMk/>
            <pc:sldMk cId="537358264" sldId="285"/>
            <ac:spMk id="96"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97"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98"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99"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00"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01"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02"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03"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04"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05"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06"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07"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08"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09"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10"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11"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12"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13"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14"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15"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16"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17"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18"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19"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120"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21"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22"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23"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24"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25"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26"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27" creationId="{00000000-0000-0000-0000-000000000000}"/>
          </ac:spMkLst>
        </pc:spChg>
        <pc:spChg chg="del mod">
          <ac:chgData name="Trần Minh Phú - B2306573" userId="6595500b-e618-4a2c-bfcd-4e418017fd8d" providerId="ADAL" clId="{251F47AA-A3E1-4B6C-AA07-7747531BAADC}" dt="2024-03-29T09:07:23.783" v="160" actId="21"/>
          <ac:spMkLst>
            <pc:docMk/>
            <pc:sldMk cId="537358264" sldId="285"/>
            <ac:spMk id="128" creationId="{00000000-0000-0000-0000-000000000000}"/>
          </ac:spMkLst>
        </pc:spChg>
        <pc:spChg chg="add del mod">
          <ac:chgData name="Trần Minh Phú - B2306573" userId="6595500b-e618-4a2c-bfcd-4e418017fd8d" providerId="ADAL" clId="{251F47AA-A3E1-4B6C-AA07-7747531BAADC}" dt="2024-03-29T09:07:23.783" v="160" actId="21"/>
          <ac:spMkLst>
            <pc:docMk/>
            <pc:sldMk cId="537358264" sldId="285"/>
            <ac:spMk id="129" creationId="{00000000-0000-0000-0000-000000000000}"/>
          </ac:spMkLst>
        </pc:spChg>
        <pc:spChg chg="add del mod">
          <ac:chgData name="Trần Minh Phú - B2306573" userId="6595500b-e618-4a2c-bfcd-4e418017fd8d" providerId="ADAL" clId="{251F47AA-A3E1-4B6C-AA07-7747531BAADC}" dt="2024-03-29T09:03:06.757" v="58" actId="21"/>
          <ac:spMkLst>
            <pc:docMk/>
            <pc:sldMk cId="537358264" sldId="285"/>
            <ac:spMk id="130" creationId="{00000000-0000-0000-0000-000000000000}"/>
          </ac:spMkLst>
        </pc:spChg>
        <pc:spChg chg="add mod topLvl">
          <ac:chgData name="Trần Minh Phú - B2306573" userId="6595500b-e618-4a2c-bfcd-4e418017fd8d" providerId="ADAL" clId="{251F47AA-A3E1-4B6C-AA07-7747531BAADC}" dt="2024-03-29T09:16:28.361" v="260" actId="1076"/>
          <ac:spMkLst>
            <pc:docMk/>
            <pc:sldMk cId="537358264" sldId="285"/>
            <ac:spMk id="131" creationId="{52925010-E95D-782A-F501-89D15849734C}"/>
          </ac:spMkLst>
        </pc:spChg>
        <pc:spChg chg="del mod">
          <ac:chgData name="Trần Minh Phú - B2306573" userId="6595500b-e618-4a2c-bfcd-4e418017fd8d" providerId="ADAL" clId="{251F47AA-A3E1-4B6C-AA07-7747531BAADC}" dt="2024-03-29T09:03:08.037" v="59" actId="21"/>
          <ac:spMkLst>
            <pc:docMk/>
            <pc:sldMk cId="537358264" sldId="285"/>
            <ac:spMk id="132" creationId="{00000000-0000-0000-0000-000000000000}"/>
          </ac:spMkLst>
        </pc:spChg>
        <pc:spChg chg="del mod">
          <ac:chgData name="Trần Minh Phú - B2306573" userId="6595500b-e618-4a2c-bfcd-4e418017fd8d" providerId="ADAL" clId="{251F47AA-A3E1-4B6C-AA07-7747531BAADC}" dt="2024-03-29T09:03:08.716" v="60" actId="21"/>
          <ac:spMkLst>
            <pc:docMk/>
            <pc:sldMk cId="537358264" sldId="285"/>
            <ac:spMk id="133" creationId="{00000000-0000-0000-0000-000000000000}"/>
          </ac:spMkLst>
        </pc:spChg>
        <pc:spChg chg="del mod">
          <ac:chgData name="Trần Minh Phú - B2306573" userId="6595500b-e618-4a2c-bfcd-4e418017fd8d" providerId="ADAL" clId="{251F47AA-A3E1-4B6C-AA07-7747531BAADC}" dt="2024-03-29T09:03:09.318" v="61" actId="21"/>
          <ac:spMkLst>
            <pc:docMk/>
            <pc:sldMk cId="537358264" sldId="285"/>
            <ac:spMk id="134" creationId="{00000000-0000-0000-0000-000000000000}"/>
          </ac:spMkLst>
        </pc:spChg>
        <pc:spChg chg="del mod">
          <ac:chgData name="Trần Minh Phú - B2306573" userId="6595500b-e618-4a2c-bfcd-4e418017fd8d" providerId="ADAL" clId="{251F47AA-A3E1-4B6C-AA07-7747531BAADC}" dt="2024-03-29T09:03:10.046" v="62" actId="21"/>
          <ac:spMkLst>
            <pc:docMk/>
            <pc:sldMk cId="537358264" sldId="285"/>
            <ac:spMk id="135" creationId="{00000000-0000-0000-0000-000000000000}"/>
          </ac:spMkLst>
        </pc:spChg>
        <pc:spChg chg="del mod">
          <ac:chgData name="Trần Minh Phú - B2306573" userId="6595500b-e618-4a2c-bfcd-4e418017fd8d" providerId="ADAL" clId="{251F47AA-A3E1-4B6C-AA07-7747531BAADC}" dt="2024-03-29T09:03:11.132" v="63" actId="21"/>
          <ac:spMkLst>
            <pc:docMk/>
            <pc:sldMk cId="537358264" sldId="285"/>
            <ac:spMk id="136" creationId="{00000000-0000-0000-0000-000000000000}"/>
          </ac:spMkLst>
        </pc:spChg>
        <pc:spChg chg="del mod">
          <ac:chgData name="Trần Minh Phú - B2306573" userId="6595500b-e618-4a2c-bfcd-4e418017fd8d" providerId="ADAL" clId="{251F47AA-A3E1-4B6C-AA07-7747531BAADC}" dt="2024-03-29T09:03:11.749" v="64" actId="21"/>
          <ac:spMkLst>
            <pc:docMk/>
            <pc:sldMk cId="537358264" sldId="285"/>
            <ac:spMk id="137"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38"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39"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40"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41" creationId="{00000000-0000-0000-0000-000000000000}"/>
          </ac:spMkLst>
        </pc:spChg>
        <pc:spChg chg="del mod">
          <ac:chgData name="Trần Minh Phú - B2306573" userId="6595500b-e618-4a2c-bfcd-4e418017fd8d" providerId="ADAL" clId="{251F47AA-A3E1-4B6C-AA07-7747531BAADC}" dt="2024-03-29T09:07:21.600" v="159" actId="21"/>
          <ac:spMkLst>
            <pc:docMk/>
            <pc:sldMk cId="537358264" sldId="285"/>
            <ac:spMk id="142"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143"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44"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45"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46"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47"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48"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49"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50"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51"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52"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53"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54"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55"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156"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57"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58"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59"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60"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61"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62"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63"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64"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65"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166"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67"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68"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69"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70"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71"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72" creationId="{00000000-0000-0000-0000-000000000000}"/>
          </ac:spMkLst>
        </pc:spChg>
        <pc:spChg chg="del mod">
          <ac:chgData name="Trần Minh Phú - B2306573" userId="6595500b-e618-4a2c-bfcd-4e418017fd8d" providerId="ADAL" clId="{251F47AA-A3E1-4B6C-AA07-7747531BAADC}" dt="2024-03-29T09:07:25.218" v="161" actId="21"/>
          <ac:spMkLst>
            <pc:docMk/>
            <pc:sldMk cId="537358264" sldId="285"/>
            <ac:spMk id="173" creationId="{00000000-0000-0000-0000-000000000000}"/>
          </ac:spMkLst>
        </pc:spChg>
        <pc:spChg chg="del mod">
          <ac:chgData name="Trần Minh Phú - B2306573" userId="6595500b-e618-4a2c-bfcd-4e418017fd8d" providerId="ADAL" clId="{251F47AA-A3E1-4B6C-AA07-7747531BAADC}" dt="2024-03-29T09:04:01.189" v="77" actId="21"/>
          <ac:spMkLst>
            <pc:docMk/>
            <pc:sldMk cId="537358264" sldId="285"/>
            <ac:spMk id="174" creationId="{00000000-0000-0000-0000-000000000000}"/>
          </ac:spMkLst>
        </pc:spChg>
        <pc:spChg chg="del mod">
          <ac:chgData name="Trần Minh Phú - B2306573" userId="6595500b-e618-4a2c-bfcd-4e418017fd8d" providerId="ADAL" clId="{251F47AA-A3E1-4B6C-AA07-7747531BAADC}" dt="2024-03-29T09:04:01.821" v="78" actId="21"/>
          <ac:spMkLst>
            <pc:docMk/>
            <pc:sldMk cId="537358264" sldId="285"/>
            <ac:spMk id="175" creationId="{00000000-0000-0000-0000-000000000000}"/>
          </ac:spMkLst>
        </pc:spChg>
        <pc:spChg chg="del mod">
          <ac:chgData name="Trần Minh Phú - B2306573" userId="6595500b-e618-4a2c-bfcd-4e418017fd8d" providerId="ADAL" clId="{251F47AA-A3E1-4B6C-AA07-7747531BAADC}" dt="2024-03-29T09:04:02.542" v="79" actId="21"/>
          <ac:spMkLst>
            <pc:docMk/>
            <pc:sldMk cId="537358264" sldId="285"/>
            <ac:spMk id="176" creationId="{00000000-0000-0000-0000-000000000000}"/>
          </ac:spMkLst>
        </pc:spChg>
        <pc:spChg chg="add mod topLvl">
          <ac:chgData name="Trần Minh Phú - B2306573" userId="6595500b-e618-4a2c-bfcd-4e418017fd8d" providerId="ADAL" clId="{251F47AA-A3E1-4B6C-AA07-7747531BAADC}" dt="2024-03-29T09:16:28.361" v="260" actId="1076"/>
          <ac:spMkLst>
            <pc:docMk/>
            <pc:sldMk cId="537358264" sldId="285"/>
            <ac:spMk id="177" creationId="{6334B397-B12B-7B1A-861F-D54028459980}"/>
          </ac:spMkLst>
        </pc:spChg>
        <pc:spChg chg="del mod">
          <ac:chgData name="Trần Minh Phú - B2306573" userId="6595500b-e618-4a2c-bfcd-4e418017fd8d" providerId="ADAL" clId="{251F47AA-A3E1-4B6C-AA07-7747531BAADC}" dt="2024-03-29T09:04:03.365" v="80" actId="21"/>
          <ac:spMkLst>
            <pc:docMk/>
            <pc:sldMk cId="537358264" sldId="285"/>
            <ac:spMk id="178" creationId="{00000000-0000-0000-0000-000000000000}"/>
          </ac:spMkLst>
        </pc:spChg>
        <pc:spChg chg="del mod">
          <ac:chgData name="Trần Minh Phú - B2306573" userId="6595500b-e618-4a2c-bfcd-4e418017fd8d" providerId="ADAL" clId="{251F47AA-A3E1-4B6C-AA07-7747531BAADC}" dt="2024-03-29T09:04:03.917" v="81" actId="21"/>
          <ac:spMkLst>
            <pc:docMk/>
            <pc:sldMk cId="537358264" sldId="285"/>
            <ac:spMk id="179"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80"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81"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82"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83"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84"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85"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86"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87" creationId="{00000000-0000-0000-0000-000000000000}"/>
          </ac:spMkLst>
        </pc:spChg>
        <pc:spChg chg="del mod">
          <ac:chgData name="Trần Minh Phú - B2306573" userId="6595500b-e618-4a2c-bfcd-4e418017fd8d" providerId="ADAL" clId="{251F47AA-A3E1-4B6C-AA07-7747531BAADC}" dt="2024-03-29T09:07:20.108" v="158" actId="21"/>
          <ac:spMkLst>
            <pc:docMk/>
            <pc:sldMk cId="537358264" sldId="285"/>
            <ac:spMk id="188"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189"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0"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1"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2"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3"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4"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5"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6"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7"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8"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199"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00"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01"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02"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03"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04"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05"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06"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07"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08"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09"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10"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11"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212"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13"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14"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15"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16"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17"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18"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19"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20"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21" creationId="{00000000-0000-0000-0000-000000000000}"/>
          </ac:spMkLst>
        </pc:spChg>
        <pc:spChg chg="del mod">
          <ac:chgData name="Trần Minh Phú - B2306573" userId="6595500b-e618-4a2c-bfcd-4e418017fd8d" providerId="ADAL" clId="{251F47AA-A3E1-4B6C-AA07-7747531BAADC}" dt="2024-03-29T09:07:27.108" v="162" actId="21"/>
          <ac:spMkLst>
            <pc:docMk/>
            <pc:sldMk cId="537358264" sldId="285"/>
            <ac:spMk id="222" creationId="{00000000-0000-0000-0000-000000000000}"/>
          </ac:spMkLst>
        </pc:spChg>
        <pc:spChg chg="add mod topLvl">
          <ac:chgData name="Trần Minh Phú - B2306573" userId="6595500b-e618-4a2c-bfcd-4e418017fd8d" providerId="ADAL" clId="{251F47AA-A3E1-4B6C-AA07-7747531BAADC}" dt="2024-03-29T09:16:28.361" v="260" actId="1076"/>
          <ac:spMkLst>
            <pc:docMk/>
            <pc:sldMk cId="537358264" sldId="285"/>
            <ac:spMk id="223" creationId="{99B8780A-D42D-6A0B-C1F4-5584B626C9FD}"/>
          </ac:spMkLst>
        </pc:spChg>
        <pc:spChg chg="del mod">
          <ac:chgData name="Trần Minh Phú - B2306573" userId="6595500b-e618-4a2c-bfcd-4e418017fd8d" providerId="ADAL" clId="{251F47AA-A3E1-4B6C-AA07-7747531BAADC}" dt="2024-03-29T09:04:46.725" v="87" actId="21"/>
          <ac:spMkLst>
            <pc:docMk/>
            <pc:sldMk cId="537358264" sldId="285"/>
            <ac:spMk id="224" creationId="{00000000-0000-0000-0000-000000000000}"/>
          </ac:spMkLst>
        </pc:spChg>
        <pc:spChg chg="del mod">
          <ac:chgData name="Trần Minh Phú - B2306573" userId="6595500b-e618-4a2c-bfcd-4e418017fd8d" providerId="ADAL" clId="{251F47AA-A3E1-4B6C-AA07-7747531BAADC}" dt="2024-03-29T09:04:47.421" v="88" actId="21"/>
          <ac:spMkLst>
            <pc:docMk/>
            <pc:sldMk cId="537358264" sldId="285"/>
            <ac:spMk id="225" creationId="{00000000-0000-0000-0000-000000000000}"/>
          </ac:spMkLst>
        </pc:spChg>
        <pc:spChg chg="del mod">
          <ac:chgData name="Trần Minh Phú - B2306573" userId="6595500b-e618-4a2c-bfcd-4e418017fd8d" providerId="ADAL" clId="{251F47AA-A3E1-4B6C-AA07-7747531BAADC}" dt="2024-03-29T09:04:47.933" v="89" actId="21"/>
          <ac:spMkLst>
            <pc:docMk/>
            <pc:sldMk cId="537358264" sldId="285"/>
            <ac:spMk id="226" creationId="{00000000-0000-0000-0000-000000000000}"/>
          </ac:spMkLst>
        </pc:spChg>
        <pc:spChg chg="del mod">
          <ac:chgData name="Trần Minh Phú - B2306573" userId="6595500b-e618-4a2c-bfcd-4e418017fd8d" providerId="ADAL" clId="{251F47AA-A3E1-4B6C-AA07-7747531BAADC}" dt="2024-03-29T09:04:48.620" v="90" actId="21"/>
          <ac:spMkLst>
            <pc:docMk/>
            <pc:sldMk cId="537358264" sldId="285"/>
            <ac:spMk id="227"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28"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29"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30"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31"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32"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33"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34"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235" creationId="{00000000-0000-0000-0000-000000000000}"/>
          </ac:spMkLst>
        </pc:spChg>
        <pc:spChg chg="add del mod">
          <ac:chgData name="Trần Minh Phú - B2306573" userId="6595500b-e618-4a2c-bfcd-4e418017fd8d" providerId="ADAL" clId="{251F47AA-A3E1-4B6C-AA07-7747531BAADC}" dt="2024-03-29T09:07:59.425" v="173" actId="21"/>
          <ac:spMkLst>
            <pc:docMk/>
            <pc:sldMk cId="537358264" sldId="285"/>
            <ac:spMk id="236" creationId="{00000000-0000-0000-0000-000000000000}"/>
          </ac:spMkLst>
        </pc:spChg>
        <pc:spChg chg="add del mod">
          <ac:chgData name="Trần Minh Phú - B2306573" userId="6595500b-e618-4a2c-bfcd-4e418017fd8d" providerId="ADAL" clId="{251F47AA-A3E1-4B6C-AA07-7747531BAADC}" dt="2024-03-29T09:07:59.425" v="173" actId="21"/>
          <ac:spMkLst>
            <pc:docMk/>
            <pc:sldMk cId="537358264" sldId="285"/>
            <ac:spMk id="237" creationId="{00000000-0000-0000-0000-000000000000}"/>
          </ac:spMkLst>
        </pc:spChg>
        <pc:spChg chg="add del mod">
          <ac:chgData name="Trần Minh Phú - B2306573" userId="6595500b-e618-4a2c-bfcd-4e418017fd8d" providerId="ADAL" clId="{251F47AA-A3E1-4B6C-AA07-7747531BAADC}" dt="2024-03-29T09:07:59.425" v="173" actId="21"/>
          <ac:spMkLst>
            <pc:docMk/>
            <pc:sldMk cId="537358264" sldId="285"/>
            <ac:spMk id="238" creationId="{00000000-0000-0000-0000-000000000000}"/>
          </ac:spMkLst>
        </pc:spChg>
        <pc:spChg chg="add del mod">
          <ac:chgData name="Trần Minh Phú - B2306573" userId="6595500b-e618-4a2c-bfcd-4e418017fd8d" providerId="ADAL" clId="{251F47AA-A3E1-4B6C-AA07-7747531BAADC}" dt="2024-03-29T09:07:59.425" v="173" actId="21"/>
          <ac:spMkLst>
            <pc:docMk/>
            <pc:sldMk cId="537358264" sldId="285"/>
            <ac:spMk id="239" creationId="{00000000-0000-0000-0000-000000000000}"/>
          </ac:spMkLst>
        </pc:spChg>
        <pc:spChg chg="del mod topLvl">
          <ac:chgData name="Trần Minh Phú - B2306573" userId="6595500b-e618-4a2c-bfcd-4e418017fd8d" providerId="ADAL" clId="{251F47AA-A3E1-4B6C-AA07-7747531BAADC}" dt="2024-03-29T09:10:36.874" v="207" actId="478"/>
          <ac:spMkLst>
            <pc:docMk/>
            <pc:sldMk cId="537358264" sldId="285"/>
            <ac:spMk id="240" creationId="{00000000-0000-0000-0000-000000000000}"/>
          </ac:spMkLst>
        </pc:spChg>
        <pc:spChg chg="del mod topLvl">
          <ac:chgData name="Trần Minh Phú - B2306573" userId="6595500b-e618-4a2c-bfcd-4e418017fd8d" providerId="ADAL" clId="{251F47AA-A3E1-4B6C-AA07-7747531BAADC}" dt="2024-03-29T09:10:36.874" v="207" actId="478"/>
          <ac:spMkLst>
            <pc:docMk/>
            <pc:sldMk cId="537358264" sldId="285"/>
            <ac:spMk id="241"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42"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43"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44"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45"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46"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47"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48"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49"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50"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51"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52"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53"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54"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55"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56"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57"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258" creationId="{00000000-0000-0000-0000-000000000000}"/>
          </ac:spMkLst>
        </pc:spChg>
        <pc:spChg chg="add del mod">
          <ac:chgData name="Trần Minh Phú - B2306573" userId="6595500b-e618-4a2c-bfcd-4e418017fd8d" providerId="ADAL" clId="{251F47AA-A3E1-4B6C-AA07-7747531BAADC}" dt="2024-03-29T09:07:59.425" v="173" actId="21"/>
          <ac:spMkLst>
            <pc:docMk/>
            <pc:sldMk cId="537358264" sldId="285"/>
            <ac:spMk id="259" creationId="{00000000-0000-0000-0000-000000000000}"/>
          </ac:spMkLst>
        </pc:spChg>
        <pc:spChg chg="add del mod">
          <ac:chgData name="Trần Minh Phú - B2306573" userId="6595500b-e618-4a2c-bfcd-4e418017fd8d" providerId="ADAL" clId="{251F47AA-A3E1-4B6C-AA07-7747531BAADC}" dt="2024-03-29T09:07:59.425" v="173" actId="21"/>
          <ac:spMkLst>
            <pc:docMk/>
            <pc:sldMk cId="537358264" sldId="285"/>
            <ac:spMk id="260" creationId="{00000000-0000-0000-0000-000000000000}"/>
          </ac:spMkLst>
        </pc:spChg>
        <pc:spChg chg="add del mod">
          <ac:chgData name="Trần Minh Phú - B2306573" userId="6595500b-e618-4a2c-bfcd-4e418017fd8d" providerId="ADAL" clId="{251F47AA-A3E1-4B6C-AA07-7747531BAADC}" dt="2024-03-29T09:07:59.425" v="173" actId="21"/>
          <ac:spMkLst>
            <pc:docMk/>
            <pc:sldMk cId="537358264" sldId="285"/>
            <ac:spMk id="261" creationId="{00000000-0000-0000-0000-000000000000}"/>
          </ac:spMkLst>
        </pc:spChg>
        <pc:spChg chg="add del mod">
          <ac:chgData name="Trần Minh Phú - B2306573" userId="6595500b-e618-4a2c-bfcd-4e418017fd8d" providerId="ADAL" clId="{251F47AA-A3E1-4B6C-AA07-7747531BAADC}" dt="2024-03-29T09:07:59.425" v="173" actId="21"/>
          <ac:spMkLst>
            <pc:docMk/>
            <pc:sldMk cId="537358264" sldId="285"/>
            <ac:spMk id="262" creationId="{00000000-0000-0000-0000-000000000000}"/>
          </ac:spMkLst>
        </pc:spChg>
        <pc:spChg chg="del mod">
          <ac:chgData name="Trần Minh Phú - B2306573" userId="6595500b-e618-4a2c-bfcd-4e418017fd8d" providerId="ADAL" clId="{251F47AA-A3E1-4B6C-AA07-7747531BAADC}" dt="2024-03-29T09:05:06.942" v="95" actId="21"/>
          <ac:spMkLst>
            <pc:docMk/>
            <pc:sldMk cId="537358264" sldId="285"/>
            <ac:spMk id="263" creationId="{00000000-0000-0000-0000-000000000000}"/>
          </ac:spMkLst>
        </pc:spChg>
        <pc:spChg chg="del mod">
          <ac:chgData name="Trần Minh Phú - B2306573" userId="6595500b-e618-4a2c-bfcd-4e418017fd8d" providerId="ADAL" clId="{251F47AA-A3E1-4B6C-AA07-7747531BAADC}" dt="2024-03-29T09:05:08.588" v="96" actId="21"/>
          <ac:spMkLst>
            <pc:docMk/>
            <pc:sldMk cId="537358264" sldId="285"/>
            <ac:spMk id="264" creationId="{00000000-0000-0000-0000-000000000000}"/>
          </ac:spMkLst>
        </pc:spChg>
        <pc:spChg chg="del mod">
          <ac:chgData name="Trần Minh Phú - B2306573" userId="6595500b-e618-4a2c-bfcd-4e418017fd8d" providerId="ADAL" clId="{251F47AA-A3E1-4B6C-AA07-7747531BAADC}" dt="2024-03-29T09:05:09.053" v="97" actId="21"/>
          <ac:spMkLst>
            <pc:docMk/>
            <pc:sldMk cId="537358264" sldId="285"/>
            <ac:spMk id="265" creationId="{00000000-0000-0000-0000-000000000000}"/>
          </ac:spMkLst>
        </pc:spChg>
        <pc:spChg chg="del mod">
          <ac:chgData name="Trần Minh Phú - B2306573" userId="6595500b-e618-4a2c-bfcd-4e418017fd8d" providerId="ADAL" clId="{251F47AA-A3E1-4B6C-AA07-7747531BAADC}" dt="2024-03-29T09:05:09.757" v="98" actId="21"/>
          <ac:spMkLst>
            <pc:docMk/>
            <pc:sldMk cId="537358264" sldId="285"/>
            <ac:spMk id="266" creationId="{00000000-0000-0000-0000-000000000000}"/>
          </ac:spMkLst>
        </pc:spChg>
        <pc:spChg chg="del mod">
          <ac:chgData name="Trần Minh Phú - B2306573" userId="6595500b-e618-4a2c-bfcd-4e418017fd8d" providerId="ADAL" clId="{251F47AA-A3E1-4B6C-AA07-7747531BAADC}" dt="2024-03-29T09:05:10.351" v="99" actId="21"/>
          <ac:spMkLst>
            <pc:docMk/>
            <pc:sldMk cId="537358264" sldId="285"/>
            <ac:spMk id="267" creationId="{00000000-0000-0000-0000-000000000000}"/>
          </ac:spMkLst>
        </pc:spChg>
        <pc:spChg chg="del mod">
          <ac:chgData name="Trần Minh Phú - B2306573" userId="6595500b-e618-4a2c-bfcd-4e418017fd8d" providerId="ADAL" clId="{251F47AA-A3E1-4B6C-AA07-7747531BAADC}" dt="2024-03-29T09:05:10.803" v="100" actId="21"/>
          <ac:spMkLst>
            <pc:docMk/>
            <pc:sldMk cId="537358264" sldId="285"/>
            <ac:spMk id="268" creationId="{00000000-0000-0000-0000-000000000000}"/>
          </ac:spMkLst>
        </pc:spChg>
        <pc:spChg chg="add mod topLvl">
          <ac:chgData name="Trần Minh Phú - B2306573" userId="6595500b-e618-4a2c-bfcd-4e418017fd8d" providerId="ADAL" clId="{251F47AA-A3E1-4B6C-AA07-7747531BAADC}" dt="2024-03-29T09:16:28.361" v="260" actId="1076"/>
          <ac:spMkLst>
            <pc:docMk/>
            <pc:sldMk cId="537358264" sldId="285"/>
            <ac:spMk id="269" creationId="{E1A07FAC-2A64-F79B-C97A-DB5B9AE61FB2}"/>
          </ac:spMkLst>
        </pc:spChg>
        <pc:spChg chg="del mod">
          <ac:chgData name="Trần Minh Phú - B2306573" userId="6595500b-e618-4a2c-bfcd-4e418017fd8d" providerId="ADAL" clId="{251F47AA-A3E1-4B6C-AA07-7747531BAADC}" dt="2024-03-29T09:05:12.790" v="101" actId="21"/>
          <ac:spMkLst>
            <pc:docMk/>
            <pc:sldMk cId="537358264" sldId="285"/>
            <ac:spMk id="270"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71"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72"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73"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74"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75"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76"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77"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78" creationId="{00000000-0000-0000-0000-000000000000}"/>
          </ac:spMkLst>
        </pc:spChg>
        <pc:spChg chg="del mod">
          <ac:chgData name="Trần Minh Phú - B2306573" userId="6595500b-e618-4a2c-bfcd-4e418017fd8d" providerId="ADAL" clId="{251F47AA-A3E1-4B6C-AA07-7747531BAADC}" dt="2024-03-29T09:07:14.732" v="156" actId="21"/>
          <ac:spMkLst>
            <pc:docMk/>
            <pc:sldMk cId="537358264" sldId="285"/>
            <ac:spMk id="279" creationId="{00000000-0000-0000-0000-000000000000}"/>
          </ac:spMkLst>
        </pc:spChg>
        <pc:spChg chg="del mod">
          <ac:chgData name="Trần Minh Phú - B2306573" userId="6595500b-e618-4a2c-bfcd-4e418017fd8d" providerId="ADAL" clId="{251F47AA-A3E1-4B6C-AA07-7747531BAADC}" dt="2024-03-29T09:07:17.237" v="157" actId="21"/>
          <ac:spMkLst>
            <pc:docMk/>
            <pc:sldMk cId="537358264" sldId="285"/>
            <ac:spMk id="280"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281"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282"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283"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284"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285"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286"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287"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288"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89"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90"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91"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92"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93"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94"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295"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296"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297"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298"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299"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00"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01"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02"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03"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304"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05"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06"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07"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08"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09"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10"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11" creationId="{00000000-0000-0000-0000-000000000000}"/>
          </ac:spMkLst>
        </pc:spChg>
        <pc:spChg chg="del mod">
          <ac:chgData name="Trần Minh Phú - B2306573" userId="6595500b-e618-4a2c-bfcd-4e418017fd8d" providerId="ADAL" clId="{251F47AA-A3E1-4B6C-AA07-7747531BAADC}" dt="2024-03-29T09:05:45.256" v="112" actId="21"/>
          <ac:spMkLst>
            <pc:docMk/>
            <pc:sldMk cId="537358264" sldId="285"/>
            <ac:spMk id="312" creationId="{00000000-0000-0000-0000-000000000000}"/>
          </ac:spMkLst>
        </pc:spChg>
        <pc:spChg chg="del mod">
          <ac:chgData name="Trần Minh Phú - B2306573" userId="6595500b-e618-4a2c-bfcd-4e418017fd8d" providerId="ADAL" clId="{251F47AA-A3E1-4B6C-AA07-7747531BAADC}" dt="2024-03-29T09:05:37.524" v="109" actId="21"/>
          <ac:spMkLst>
            <pc:docMk/>
            <pc:sldMk cId="537358264" sldId="285"/>
            <ac:spMk id="313" creationId="{00000000-0000-0000-0000-000000000000}"/>
          </ac:spMkLst>
        </pc:spChg>
        <pc:spChg chg="del mod">
          <ac:chgData name="Trần Minh Phú - B2306573" userId="6595500b-e618-4a2c-bfcd-4e418017fd8d" providerId="ADAL" clId="{251F47AA-A3E1-4B6C-AA07-7747531BAADC}" dt="2024-03-29T09:05:38.197" v="110" actId="21"/>
          <ac:spMkLst>
            <pc:docMk/>
            <pc:sldMk cId="537358264" sldId="285"/>
            <ac:spMk id="314" creationId="{00000000-0000-0000-0000-000000000000}"/>
          </ac:spMkLst>
        </pc:spChg>
        <pc:spChg chg="add mod topLvl">
          <ac:chgData name="Trần Minh Phú - B2306573" userId="6595500b-e618-4a2c-bfcd-4e418017fd8d" providerId="ADAL" clId="{251F47AA-A3E1-4B6C-AA07-7747531BAADC}" dt="2024-03-29T09:16:28.361" v="260" actId="1076"/>
          <ac:spMkLst>
            <pc:docMk/>
            <pc:sldMk cId="537358264" sldId="285"/>
            <ac:spMk id="315" creationId="{215D6A23-6495-5223-B413-C5BE6DAAEDAB}"/>
          </ac:spMkLst>
        </pc:spChg>
        <pc:spChg chg="del mod">
          <ac:chgData name="Trần Minh Phú - B2306573" userId="6595500b-e618-4a2c-bfcd-4e418017fd8d" providerId="ADAL" clId="{251F47AA-A3E1-4B6C-AA07-7747531BAADC}" dt="2024-03-29T09:05:38.877" v="111" actId="21"/>
          <ac:spMkLst>
            <pc:docMk/>
            <pc:sldMk cId="537358264" sldId="285"/>
            <ac:spMk id="316" creationId="{00000000-0000-0000-0000-000000000000}"/>
          </ac:spMkLst>
        </pc:spChg>
        <pc:spChg chg="del mod">
          <ac:chgData name="Trần Minh Phú - B2306573" userId="6595500b-e618-4a2c-bfcd-4e418017fd8d" providerId="ADAL" clId="{251F47AA-A3E1-4B6C-AA07-7747531BAADC}" dt="2024-03-29T09:05:46.117" v="113" actId="21"/>
          <ac:spMkLst>
            <pc:docMk/>
            <pc:sldMk cId="537358264" sldId="285"/>
            <ac:spMk id="317" creationId="{00000000-0000-0000-0000-000000000000}"/>
          </ac:spMkLst>
        </pc:spChg>
        <pc:spChg chg="del mod">
          <ac:chgData name="Trần Minh Phú - B2306573" userId="6595500b-e618-4a2c-bfcd-4e418017fd8d" providerId="ADAL" clId="{251F47AA-A3E1-4B6C-AA07-7747531BAADC}" dt="2024-03-29T09:05:46.676" v="114" actId="21"/>
          <ac:spMkLst>
            <pc:docMk/>
            <pc:sldMk cId="537358264" sldId="285"/>
            <ac:spMk id="318"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19"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20"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21"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22"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23"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24"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25" creationId="{00000000-0000-0000-0000-000000000000}"/>
          </ac:spMkLst>
        </pc:spChg>
        <pc:spChg chg="del mod">
          <ac:chgData name="Trần Minh Phú - B2306573" userId="6595500b-e618-4a2c-bfcd-4e418017fd8d" providerId="ADAL" clId="{251F47AA-A3E1-4B6C-AA07-7747531BAADC}" dt="2024-03-29T09:07:11.843" v="155" actId="21"/>
          <ac:spMkLst>
            <pc:docMk/>
            <pc:sldMk cId="537358264" sldId="285"/>
            <ac:spMk id="326"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327"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28"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29"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30"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31"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32"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33"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34"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335"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336"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337"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338"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339"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340"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341" creationId="{00000000-0000-0000-0000-000000000000}"/>
          </ac:spMkLst>
        </pc:spChg>
        <pc:spChg chg="mod topLvl">
          <ac:chgData name="Trần Minh Phú - B2306573" userId="6595500b-e618-4a2c-bfcd-4e418017fd8d" providerId="ADAL" clId="{251F47AA-A3E1-4B6C-AA07-7747531BAADC}" dt="2024-03-29T09:16:28.361" v="260" actId="1076"/>
          <ac:spMkLst>
            <pc:docMk/>
            <pc:sldMk cId="537358264" sldId="285"/>
            <ac:spMk id="342"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43"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44"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45"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46"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47"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48"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49" creationId="{00000000-0000-0000-0000-000000000000}"/>
          </ac:spMkLst>
        </pc:spChg>
        <pc:spChg chg="mod topLvl">
          <ac:chgData name="Trần Minh Phú - B2306573" userId="6595500b-e618-4a2c-bfcd-4e418017fd8d" providerId="ADAL" clId="{251F47AA-A3E1-4B6C-AA07-7747531BAADC}" dt="2024-03-29T09:09:29.202" v="188" actId="165"/>
          <ac:spMkLst>
            <pc:docMk/>
            <pc:sldMk cId="537358264" sldId="285"/>
            <ac:spMk id="350"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51"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52"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53"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54"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55"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56" creationId="{00000000-0000-0000-0000-000000000000}"/>
          </ac:spMkLst>
        </pc:spChg>
        <pc:spChg chg="add del mod">
          <ac:chgData name="Trần Minh Phú - B2306573" userId="6595500b-e618-4a2c-bfcd-4e418017fd8d" providerId="ADAL" clId="{251F47AA-A3E1-4B6C-AA07-7747531BAADC}" dt="2024-03-29T09:08:00.917" v="174" actId="21"/>
          <ac:spMkLst>
            <pc:docMk/>
            <pc:sldMk cId="537358264" sldId="285"/>
            <ac:spMk id="357" creationId="{00000000-0000-0000-0000-000000000000}"/>
          </ac:spMkLst>
        </pc:spChg>
        <pc:spChg chg="del mod">
          <ac:chgData name="Trần Minh Phú - B2306573" userId="6595500b-e618-4a2c-bfcd-4e418017fd8d" providerId="ADAL" clId="{251F47AA-A3E1-4B6C-AA07-7747531BAADC}" dt="2024-03-29T09:06:18.773" v="121" actId="21"/>
          <ac:spMkLst>
            <pc:docMk/>
            <pc:sldMk cId="537358264" sldId="285"/>
            <ac:spMk id="358" creationId="{00000000-0000-0000-0000-000000000000}"/>
          </ac:spMkLst>
        </pc:spChg>
        <pc:spChg chg="del mod">
          <ac:chgData name="Trần Minh Phú - B2306573" userId="6595500b-e618-4a2c-bfcd-4e418017fd8d" providerId="ADAL" clId="{251F47AA-A3E1-4B6C-AA07-7747531BAADC}" dt="2024-03-29T09:06:19.509" v="122" actId="21"/>
          <ac:spMkLst>
            <pc:docMk/>
            <pc:sldMk cId="537358264" sldId="285"/>
            <ac:spMk id="359" creationId="{00000000-0000-0000-0000-000000000000}"/>
          </ac:spMkLst>
        </pc:spChg>
        <pc:spChg chg="del mod">
          <ac:chgData name="Trần Minh Phú - B2306573" userId="6595500b-e618-4a2c-bfcd-4e418017fd8d" providerId="ADAL" clId="{251F47AA-A3E1-4B6C-AA07-7747531BAADC}" dt="2024-03-29T09:06:19.998" v="123" actId="21"/>
          <ac:spMkLst>
            <pc:docMk/>
            <pc:sldMk cId="537358264" sldId="285"/>
            <ac:spMk id="360" creationId="{00000000-0000-0000-0000-000000000000}"/>
          </ac:spMkLst>
        </pc:spChg>
        <pc:spChg chg="add mod topLvl">
          <ac:chgData name="Trần Minh Phú - B2306573" userId="6595500b-e618-4a2c-bfcd-4e418017fd8d" providerId="ADAL" clId="{251F47AA-A3E1-4B6C-AA07-7747531BAADC}" dt="2024-03-29T09:16:28.361" v="260" actId="1076"/>
          <ac:spMkLst>
            <pc:docMk/>
            <pc:sldMk cId="537358264" sldId="285"/>
            <ac:spMk id="361" creationId="{831225D5-AF3E-0CE6-185C-52F275021872}"/>
          </ac:spMkLst>
        </pc:spChg>
        <pc:spChg chg="del mod">
          <ac:chgData name="Trần Minh Phú - B2306573" userId="6595500b-e618-4a2c-bfcd-4e418017fd8d" providerId="ADAL" clId="{251F47AA-A3E1-4B6C-AA07-7747531BAADC}" dt="2024-03-29T09:06:20.766" v="124" actId="21"/>
          <ac:spMkLst>
            <pc:docMk/>
            <pc:sldMk cId="537358264" sldId="285"/>
            <ac:spMk id="362" creationId="{00000000-0000-0000-0000-000000000000}"/>
          </ac:spMkLst>
        </pc:spChg>
        <pc:spChg chg="del mod">
          <ac:chgData name="Trần Minh Phú - B2306573" userId="6595500b-e618-4a2c-bfcd-4e418017fd8d" providerId="ADAL" clId="{251F47AA-A3E1-4B6C-AA07-7747531BAADC}" dt="2024-03-29T09:06:22.389" v="125" actId="21"/>
          <ac:spMkLst>
            <pc:docMk/>
            <pc:sldMk cId="537358264" sldId="285"/>
            <ac:spMk id="363" creationId="{00000000-0000-0000-0000-000000000000}"/>
          </ac:spMkLst>
        </pc:spChg>
        <pc:spChg chg="del mod">
          <ac:chgData name="Trần Minh Phú - B2306573" userId="6595500b-e618-4a2c-bfcd-4e418017fd8d" providerId="ADAL" clId="{251F47AA-A3E1-4B6C-AA07-7747531BAADC}" dt="2024-03-29T09:06:22.843" v="126" actId="21"/>
          <ac:spMkLst>
            <pc:docMk/>
            <pc:sldMk cId="537358264" sldId="285"/>
            <ac:spMk id="364" creationId="{00000000-0000-0000-0000-000000000000}"/>
          </ac:spMkLst>
        </pc:spChg>
        <pc:spChg chg="del mod">
          <ac:chgData name="Trần Minh Phú - B2306573" userId="6595500b-e618-4a2c-bfcd-4e418017fd8d" providerId="ADAL" clId="{251F47AA-A3E1-4B6C-AA07-7747531BAADC}" dt="2024-03-29T09:06:23.252" v="127" actId="21"/>
          <ac:spMkLst>
            <pc:docMk/>
            <pc:sldMk cId="537358264" sldId="285"/>
            <ac:spMk id="365"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66"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67"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68"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69"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70"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71" creationId="{00000000-0000-0000-0000-000000000000}"/>
          </ac:spMkLst>
        </pc:spChg>
        <pc:spChg chg="del mod">
          <ac:chgData name="Trần Minh Phú - B2306573" userId="6595500b-e618-4a2c-bfcd-4e418017fd8d" providerId="ADAL" clId="{251F47AA-A3E1-4B6C-AA07-7747531BAADC}" dt="2024-03-29T09:07:09.899" v="154" actId="21"/>
          <ac:spMkLst>
            <pc:docMk/>
            <pc:sldMk cId="537358264" sldId="285"/>
            <ac:spMk id="372" creationId="{00000000-0000-0000-0000-000000000000}"/>
          </ac:spMkLst>
        </pc:spChg>
        <pc:spChg chg="del">
          <ac:chgData name="Trần Minh Phú - B2306573" userId="6595500b-e618-4a2c-bfcd-4e418017fd8d" providerId="ADAL" clId="{251F47AA-A3E1-4B6C-AA07-7747531BAADC}" dt="2024-03-29T08:45:26.730" v="2" actId="21"/>
          <ac:spMkLst>
            <pc:docMk/>
            <pc:sldMk cId="537358264" sldId="285"/>
            <ac:spMk id="373"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7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7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76"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77"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78"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79"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0"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1"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3"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6"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7"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8"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89"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90"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91"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9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93"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9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95" creationId="{00000000-0000-0000-0000-000000000000}"/>
          </ac:spMkLst>
        </pc:spChg>
        <pc:spChg chg="del">
          <ac:chgData name="Trần Minh Phú - B2306573" userId="6595500b-e618-4a2c-bfcd-4e418017fd8d" providerId="ADAL" clId="{251F47AA-A3E1-4B6C-AA07-7747531BAADC}" dt="2024-03-29T08:45:26.730" v="2" actId="21"/>
          <ac:spMkLst>
            <pc:docMk/>
            <pc:sldMk cId="537358264" sldId="285"/>
            <ac:spMk id="396"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97"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98"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399"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00"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01"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0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03"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0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0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06" creationId="{00000000-0000-0000-0000-000000000000}"/>
          </ac:spMkLst>
        </pc:spChg>
        <pc:spChg chg="add del mod">
          <ac:chgData name="Trần Minh Phú - B2306573" userId="6595500b-e618-4a2c-bfcd-4e418017fd8d" providerId="ADAL" clId="{251F47AA-A3E1-4B6C-AA07-7747531BAADC}" dt="2024-03-29T09:07:08.141" v="153" actId="21"/>
          <ac:spMkLst>
            <pc:docMk/>
            <pc:sldMk cId="537358264" sldId="285"/>
            <ac:spMk id="407" creationId="{96E3D9F5-9FBB-AB23-B34A-5469A546B7AF}"/>
          </ac:spMkLst>
        </pc:spChg>
        <pc:spChg chg="del">
          <ac:chgData name="Trần Minh Phú - B2306573" userId="6595500b-e618-4a2c-bfcd-4e418017fd8d" providerId="ADAL" clId="{251F47AA-A3E1-4B6C-AA07-7747531BAADC}" dt="2024-03-29T08:45:22.964" v="1" actId="21"/>
          <ac:spMkLst>
            <pc:docMk/>
            <pc:sldMk cId="537358264" sldId="285"/>
            <ac:spMk id="408"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09"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10"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11"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1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13"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1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1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16"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17"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18" creationId="{00000000-0000-0000-0000-000000000000}"/>
          </ac:spMkLst>
        </pc:spChg>
        <pc:spChg chg="del">
          <ac:chgData name="Trần Minh Phú - B2306573" userId="6595500b-e618-4a2c-bfcd-4e418017fd8d" providerId="ADAL" clId="{251F47AA-A3E1-4B6C-AA07-7747531BAADC}" dt="2024-03-29T08:45:26.730" v="2" actId="21"/>
          <ac:spMkLst>
            <pc:docMk/>
            <pc:sldMk cId="537358264" sldId="285"/>
            <ac:spMk id="419"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20"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21"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22"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23"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24"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25"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26"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27"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28"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29"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0"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1"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2"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3"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4"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5"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6"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7"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8"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39"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40"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41" creationId="{00000000-0000-0000-0000-000000000000}"/>
          </ac:spMkLst>
        </pc:spChg>
        <pc:spChg chg="del">
          <ac:chgData name="Trần Minh Phú - B2306573" userId="6595500b-e618-4a2c-bfcd-4e418017fd8d" providerId="ADAL" clId="{251F47AA-A3E1-4B6C-AA07-7747531BAADC}" dt="2024-03-29T08:45:26.730" v="2" actId="21"/>
          <ac:spMkLst>
            <pc:docMk/>
            <pc:sldMk cId="537358264" sldId="285"/>
            <ac:spMk id="44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43"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44"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45"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46"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47"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48"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49"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50"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51"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52" creationId="{00000000-0000-0000-0000-000000000000}"/>
          </ac:spMkLst>
        </pc:spChg>
        <pc:spChg chg="add mod">
          <ac:chgData name="Trần Minh Phú - B2306573" userId="6595500b-e618-4a2c-bfcd-4e418017fd8d" providerId="ADAL" clId="{251F47AA-A3E1-4B6C-AA07-7747531BAADC}" dt="2024-03-29T08:47:31.446" v="29"/>
          <ac:spMkLst>
            <pc:docMk/>
            <pc:sldMk cId="537358264" sldId="285"/>
            <ac:spMk id="453" creationId="{3658BCE3-0BC3-34B7-F11F-9AE4108F6E79}"/>
          </ac:spMkLst>
        </pc:spChg>
        <pc:spChg chg="del">
          <ac:chgData name="Trần Minh Phú - B2306573" userId="6595500b-e618-4a2c-bfcd-4e418017fd8d" providerId="ADAL" clId="{251F47AA-A3E1-4B6C-AA07-7747531BAADC}" dt="2024-03-29T08:45:18.755" v="0" actId="21"/>
          <ac:spMkLst>
            <pc:docMk/>
            <pc:sldMk cId="537358264" sldId="285"/>
            <ac:spMk id="454"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55"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56"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57"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58"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59"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60"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61"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62"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63"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64" creationId="{00000000-0000-0000-0000-000000000000}"/>
          </ac:spMkLst>
        </pc:spChg>
        <pc:spChg chg="del">
          <ac:chgData name="Trần Minh Phú - B2306573" userId="6595500b-e618-4a2c-bfcd-4e418017fd8d" providerId="ADAL" clId="{251F47AA-A3E1-4B6C-AA07-7747531BAADC}" dt="2024-03-29T08:45:26.730" v="2" actId="21"/>
          <ac:spMkLst>
            <pc:docMk/>
            <pc:sldMk cId="537358264" sldId="285"/>
            <ac:spMk id="46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66"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67"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68"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69"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0"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1"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2"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3"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4"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5"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6"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7"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8"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79"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80"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81"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82"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83"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84"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85"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86"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87" creationId="{00000000-0000-0000-0000-000000000000}"/>
          </ac:spMkLst>
        </pc:spChg>
        <pc:spChg chg="del">
          <ac:chgData name="Trần Minh Phú - B2306573" userId="6595500b-e618-4a2c-bfcd-4e418017fd8d" providerId="ADAL" clId="{251F47AA-A3E1-4B6C-AA07-7747531BAADC}" dt="2024-03-29T08:45:26.730" v="2" actId="21"/>
          <ac:spMkLst>
            <pc:docMk/>
            <pc:sldMk cId="537358264" sldId="285"/>
            <ac:spMk id="488"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489"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0"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1"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2"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3"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4"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5"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6"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7"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8"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499"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0"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1"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2"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3"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4"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5"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6"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7"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8"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09" creationId="{00000000-0000-0000-0000-000000000000}"/>
          </ac:spMkLst>
        </pc:spChg>
        <pc:spChg chg="del">
          <ac:chgData name="Trần Minh Phú - B2306573" userId="6595500b-e618-4a2c-bfcd-4e418017fd8d" providerId="ADAL" clId="{251F47AA-A3E1-4B6C-AA07-7747531BAADC}" dt="2024-03-29T08:45:18.755" v="0" actId="21"/>
          <ac:spMkLst>
            <pc:docMk/>
            <pc:sldMk cId="537358264" sldId="285"/>
            <ac:spMk id="510" creationId="{00000000-0000-0000-0000-000000000000}"/>
          </ac:spMkLst>
        </pc:spChg>
        <pc:spChg chg="del">
          <ac:chgData name="Trần Minh Phú - B2306573" userId="6595500b-e618-4a2c-bfcd-4e418017fd8d" providerId="ADAL" clId="{251F47AA-A3E1-4B6C-AA07-7747531BAADC}" dt="2024-03-29T08:45:26.730" v="2" actId="21"/>
          <ac:spMkLst>
            <pc:docMk/>
            <pc:sldMk cId="537358264" sldId="285"/>
            <ac:spMk id="511"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1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13"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1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1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16"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17"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18"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19"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0"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1"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3"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6"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7"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8"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29"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30"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31"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3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33" creationId="{00000000-0000-0000-0000-000000000000}"/>
          </ac:spMkLst>
        </pc:spChg>
        <pc:spChg chg="del">
          <ac:chgData name="Trần Minh Phú - B2306573" userId="6595500b-e618-4a2c-bfcd-4e418017fd8d" providerId="ADAL" clId="{251F47AA-A3E1-4B6C-AA07-7747531BAADC}" dt="2024-03-29T08:45:26.730" v="2" actId="21"/>
          <ac:spMkLst>
            <pc:docMk/>
            <pc:sldMk cId="537358264" sldId="285"/>
            <ac:spMk id="53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3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36"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37"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38"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39"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0"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1"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3"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6"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7"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8"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49"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50"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51"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52"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53"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54"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55" creationId="{00000000-0000-0000-0000-000000000000}"/>
          </ac:spMkLst>
        </pc:spChg>
        <pc:spChg chg="del">
          <ac:chgData name="Trần Minh Phú - B2306573" userId="6595500b-e618-4a2c-bfcd-4e418017fd8d" providerId="ADAL" clId="{251F47AA-A3E1-4B6C-AA07-7747531BAADC}" dt="2024-03-29T08:45:22.964" v="1" actId="21"/>
          <ac:spMkLst>
            <pc:docMk/>
            <pc:sldMk cId="537358264" sldId="285"/>
            <ac:spMk id="556" creationId="{00000000-0000-0000-0000-000000000000}"/>
          </ac:spMkLst>
        </pc:spChg>
        <pc:spChg chg="add mod">
          <ac:chgData name="Trần Minh Phú - B2306573" userId="6595500b-e618-4a2c-bfcd-4e418017fd8d" providerId="ADAL" clId="{251F47AA-A3E1-4B6C-AA07-7747531BAADC}" dt="2024-03-29T08:47:31.446" v="29"/>
          <ac:spMkLst>
            <pc:docMk/>
            <pc:sldMk cId="537358264" sldId="285"/>
            <ac:spMk id="557" creationId="{D4B105FA-1156-373A-828E-9D3C2A6D8452}"/>
          </ac:spMkLst>
        </pc:spChg>
        <pc:spChg chg="add mod">
          <ac:chgData name="Trần Minh Phú - B2306573" userId="6595500b-e618-4a2c-bfcd-4e418017fd8d" providerId="ADAL" clId="{251F47AA-A3E1-4B6C-AA07-7747531BAADC}" dt="2024-03-29T08:47:31.446" v="29"/>
          <ac:spMkLst>
            <pc:docMk/>
            <pc:sldMk cId="537358264" sldId="285"/>
            <ac:spMk id="560" creationId="{00CA6984-D9E9-98C1-2CCD-389B1BA0CB0D}"/>
          </ac:spMkLst>
        </pc:spChg>
        <pc:spChg chg="add mod">
          <ac:chgData name="Trần Minh Phú - B2306573" userId="6595500b-e618-4a2c-bfcd-4e418017fd8d" providerId="ADAL" clId="{251F47AA-A3E1-4B6C-AA07-7747531BAADC}" dt="2024-03-29T08:47:31.446" v="29"/>
          <ac:spMkLst>
            <pc:docMk/>
            <pc:sldMk cId="537358264" sldId="285"/>
            <ac:spMk id="561" creationId="{E1140D69-661B-AD24-256E-93C5F3054523}"/>
          </ac:spMkLst>
        </pc:spChg>
        <pc:spChg chg="add mod">
          <ac:chgData name="Trần Minh Phú - B2306573" userId="6595500b-e618-4a2c-bfcd-4e418017fd8d" providerId="ADAL" clId="{251F47AA-A3E1-4B6C-AA07-7747531BAADC}" dt="2024-03-29T08:47:31.446" v="29"/>
          <ac:spMkLst>
            <pc:docMk/>
            <pc:sldMk cId="537358264" sldId="285"/>
            <ac:spMk id="562" creationId="{225CADB9-C295-182F-3F9C-00BCFEFE0037}"/>
          </ac:spMkLst>
        </pc:spChg>
        <pc:spChg chg="add mod">
          <ac:chgData name="Trần Minh Phú - B2306573" userId="6595500b-e618-4a2c-bfcd-4e418017fd8d" providerId="ADAL" clId="{251F47AA-A3E1-4B6C-AA07-7747531BAADC}" dt="2024-03-29T08:47:31.446" v="29"/>
          <ac:spMkLst>
            <pc:docMk/>
            <pc:sldMk cId="537358264" sldId="285"/>
            <ac:spMk id="563" creationId="{E9758136-39F5-DD0B-D7FE-732A2834D78A}"/>
          </ac:spMkLst>
        </pc:spChg>
        <pc:spChg chg="add mod">
          <ac:chgData name="Trần Minh Phú - B2306573" userId="6595500b-e618-4a2c-bfcd-4e418017fd8d" providerId="ADAL" clId="{251F47AA-A3E1-4B6C-AA07-7747531BAADC}" dt="2024-03-29T08:47:31.446" v="29"/>
          <ac:spMkLst>
            <pc:docMk/>
            <pc:sldMk cId="537358264" sldId="285"/>
            <ac:spMk id="564" creationId="{AD613CBC-79BA-2BB8-2F15-65BBEEB25EE7}"/>
          </ac:spMkLst>
        </pc:spChg>
        <pc:spChg chg="add mod">
          <ac:chgData name="Trần Minh Phú - B2306573" userId="6595500b-e618-4a2c-bfcd-4e418017fd8d" providerId="ADAL" clId="{251F47AA-A3E1-4B6C-AA07-7747531BAADC}" dt="2024-03-29T08:47:31.446" v="29"/>
          <ac:spMkLst>
            <pc:docMk/>
            <pc:sldMk cId="537358264" sldId="285"/>
            <ac:spMk id="565" creationId="{6FF815A0-DDF9-8385-7068-81BBB4A2D5E7}"/>
          </ac:spMkLst>
        </pc:spChg>
        <pc:spChg chg="add mod">
          <ac:chgData name="Trần Minh Phú - B2306573" userId="6595500b-e618-4a2c-bfcd-4e418017fd8d" providerId="ADAL" clId="{251F47AA-A3E1-4B6C-AA07-7747531BAADC}" dt="2024-03-29T08:47:31.446" v="29"/>
          <ac:spMkLst>
            <pc:docMk/>
            <pc:sldMk cId="537358264" sldId="285"/>
            <ac:spMk id="566" creationId="{5679BCFC-E694-9C88-9DEE-1FE18163BA72}"/>
          </ac:spMkLst>
        </pc:spChg>
        <pc:spChg chg="add mod topLvl">
          <ac:chgData name="Trần Minh Phú - B2306573" userId="6595500b-e618-4a2c-bfcd-4e418017fd8d" providerId="ADAL" clId="{251F47AA-A3E1-4B6C-AA07-7747531BAADC}" dt="2024-03-29T09:09:29.202" v="188" actId="165"/>
          <ac:spMkLst>
            <pc:docMk/>
            <pc:sldMk cId="537358264" sldId="285"/>
            <ac:spMk id="567" creationId="{A65C14AF-76EC-AB38-EA47-1B57A6814B4F}"/>
          </ac:spMkLst>
        </pc:spChg>
        <pc:spChg chg="add del mod">
          <ac:chgData name="Trần Minh Phú - B2306573" userId="6595500b-e618-4a2c-bfcd-4e418017fd8d" providerId="ADAL" clId="{251F47AA-A3E1-4B6C-AA07-7747531BAADC}" dt="2024-03-29T09:08:00.917" v="174" actId="21"/>
          <ac:spMkLst>
            <pc:docMk/>
            <pc:sldMk cId="537358264" sldId="285"/>
            <ac:spMk id="568" creationId="{E56F64DC-694B-F200-579E-5DFEC4C0230D}"/>
          </ac:spMkLst>
        </pc:spChg>
        <pc:spChg chg="add del mod">
          <ac:chgData name="Trần Minh Phú - B2306573" userId="6595500b-e618-4a2c-bfcd-4e418017fd8d" providerId="ADAL" clId="{251F47AA-A3E1-4B6C-AA07-7747531BAADC}" dt="2024-03-29T09:08:00.917" v="174" actId="21"/>
          <ac:spMkLst>
            <pc:docMk/>
            <pc:sldMk cId="537358264" sldId="285"/>
            <ac:spMk id="569" creationId="{2F40BB65-06EA-2264-8FF5-8AEBF0034E6C}"/>
          </ac:spMkLst>
        </pc:spChg>
        <pc:spChg chg="add del mod">
          <ac:chgData name="Trần Minh Phú - B2306573" userId="6595500b-e618-4a2c-bfcd-4e418017fd8d" providerId="ADAL" clId="{251F47AA-A3E1-4B6C-AA07-7747531BAADC}" dt="2024-03-29T09:08:00.917" v="174" actId="21"/>
          <ac:spMkLst>
            <pc:docMk/>
            <pc:sldMk cId="537358264" sldId="285"/>
            <ac:spMk id="570" creationId="{F9F70B8E-8FA3-1740-CED0-6C941257FA85}"/>
          </ac:spMkLst>
        </pc:spChg>
        <pc:spChg chg="add del mod">
          <ac:chgData name="Trần Minh Phú - B2306573" userId="6595500b-e618-4a2c-bfcd-4e418017fd8d" providerId="ADAL" clId="{251F47AA-A3E1-4B6C-AA07-7747531BAADC}" dt="2024-03-29T09:08:00.917" v="174" actId="21"/>
          <ac:spMkLst>
            <pc:docMk/>
            <pc:sldMk cId="537358264" sldId="285"/>
            <ac:spMk id="571" creationId="{FF0480B4-8DCB-A094-2FDC-791C499E3B6A}"/>
          </ac:spMkLst>
        </pc:spChg>
        <pc:spChg chg="add del mod">
          <ac:chgData name="Trần Minh Phú - B2306573" userId="6595500b-e618-4a2c-bfcd-4e418017fd8d" providerId="ADAL" clId="{251F47AA-A3E1-4B6C-AA07-7747531BAADC}" dt="2024-03-29T09:08:00.917" v="174" actId="21"/>
          <ac:spMkLst>
            <pc:docMk/>
            <pc:sldMk cId="537358264" sldId="285"/>
            <ac:spMk id="572" creationId="{8B4A2FB6-BB24-08E0-E670-9C1D590DCCD5}"/>
          </ac:spMkLst>
        </pc:spChg>
        <pc:spChg chg="add del mod">
          <ac:chgData name="Trần Minh Phú - B2306573" userId="6595500b-e618-4a2c-bfcd-4e418017fd8d" providerId="ADAL" clId="{251F47AA-A3E1-4B6C-AA07-7747531BAADC}" dt="2024-03-29T09:08:00.917" v="174" actId="21"/>
          <ac:spMkLst>
            <pc:docMk/>
            <pc:sldMk cId="537358264" sldId="285"/>
            <ac:spMk id="573" creationId="{0F07E564-76AA-93C8-6C8D-8E084E81531C}"/>
          </ac:spMkLst>
        </pc:spChg>
        <pc:spChg chg="add del mod">
          <ac:chgData name="Trần Minh Phú - B2306573" userId="6595500b-e618-4a2c-bfcd-4e418017fd8d" providerId="ADAL" clId="{251F47AA-A3E1-4B6C-AA07-7747531BAADC}" dt="2024-03-29T09:08:00.917" v="174" actId="21"/>
          <ac:spMkLst>
            <pc:docMk/>
            <pc:sldMk cId="537358264" sldId="285"/>
            <ac:spMk id="574" creationId="{54021FAC-094A-F866-77FE-815C5961C6F9}"/>
          </ac:spMkLst>
        </pc:spChg>
        <pc:spChg chg="add mod topLvl">
          <ac:chgData name="Trần Minh Phú - B2306573" userId="6595500b-e618-4a2c-bfcd-4e418017fd8d" providerId="ADAL" clId="{251F47AA-A3E1-4B6C-AA07-7747531BAADC}" dt="2024-03-29T09:16:28.361" v="260" actId="1076"/>
          <ac:spMkLst>
            <pc:docMk/>
            <pc:sldMk cId="537358264" sldId="285"/>
            <ac:spMk id="575" creationId="{EC1B6911-22EA-1DD0-D7FE-A7D0530BC69C}"/>
          </ac:spMkLst>
        </pc:spChg>
        <pc:spChg chg="add del mod">
          <ac:chgData name="Trần Minh Phú - B2306573" userId="6595500b-e618-4a2c-bfcd-4e418017fd8d" providerId="ADAL" clId="{251F47AA-A3E1-4B6C-AA07-7747531BAADC}" dt="2024-03-29T09:07:08.141" v="153" actId="21"/>
          <ac:spMkLst>
            <pc:docMk/>
            <pc:sldMk cId="537358264" sldId="285"/>
            <ac:spMk id="576" creationId="{6FFFB711-C6AA-94E4-E40C-D5A998D349EB}"/>
          </ac:spMkLst>
        </pc:spChg>
        <pc:spChg chg="add del mod">
          <ac:chgData name="Trần Minh Phú - B2306573" userId="6595500b-e618-4a2c-bfcd-4e418017fd8d" providerId="ADAL" clId="{251F47AA-A3E1-4B6C-AA07-7747531BAADC}" dt="2024-03-29T09:07:08.141" v="153" actId="21"/>
          <ac:spMkLst>
            <pc:docMk/>
            <pc:sldMk cId="537358264" sldId="285"/>
            <ac:spMk id="577" creationId="{FD196170-670D-8793-25CE-66FE441B240F}"/>
          </ac:spMkLst>
        </pc:spChg>
        <pc:spChg chg="add del mod">
          <ac:chgData name="Trần Minh Phú - B2306573" userId="6595500b-e618-4a2c-bfcd-4e418017fd8d" providerId="ADAL" clId="{251F47AA-A3E1-4B6C-AA07-7747531BAADC}" dt="2024-03-29T09:07:08.141" v="153" actId="21"/>
          <ac:spMkLst>
            <pc:docMk/>
            <pc:sldMk cId="537358264" sldId="285"/>
            <ac:spMk id="578" creationId="{8BF75AFE-3009-59A1-A1F2-1A7D30CA489F}"/>
          </ac:spMkLst>
        </pc:spChg>
        <pc:spChg chg="add del mod">
          <ac:chgData name="Trần Minh Phú - B2306573" userId="6595500b-e618-4a2c-bfcd-4e418017fd8d" providerId="ADAL" clId="{251F47AA-A3E1-4B6C-AA07-7747531BAADC}" dt="2024-03-29T09:07:08.141" v="153" actId="21"/>
          <ac:spMkLst>
            <pc:docMk/>
            <pc:sldMk cId="537358264" sldId="285"/>
            <ac:spMk id="579" creationId="{72990C9E-E034-22FD-EAF1-196660C69109}"/>
          </ac:spMkLst>
        </pc:spChg>
        <pc:spChg chg="add del mod">
          <ac:chgData name="Trần Minh Phú - B2306573" userId="6595500b-e618-4a2c-bfcd-4e418017fd8d" providerId="ADAL" clId="{251F47AA-A3E1-4B6C-AA07-7747531BAADC}" dt="2024-03-29T09:07:08.141" v="153" actId="21"/>
          <ac:spMkLst>
            <pc:docMk/>
            <pc:sldMk cId="537358264" sldId="285"/>
            <ac:spMk id="580" creationId="{54FE2FDA-1F9C-AE02-160B-DB57A951895D}"/>
          </ac:spMkLst>
        </pc:spChg>
        <pc:spChg chg="add del mod">
          <ac:chgData name="Trần Minh Phú - B2306573" userId="6595500b-e618-4a2c-bfcd-4e418017fd8d" providerId="ADAL" clId="{251F47AA-A3E1-4B6C-AA07-7747531BAADC}" dt="2024-03-29T09:07:08.141" v="153" actId="21"/>
          <ac:spMkLst>
            <pc:docMk/>
            <pc:sldMk cId="537358264" sldId="285"/>
            <ac:spMk id="581" creationId="{0FCA4792-8031-F3EC-45D4-AC5D18295E07}"/>
          </ac:spMkLst>
        </pc:spChg>
        <pc:spChg chg="add del mod">
          <ac:chgData name="Trần Minh Phú - B2306573" userId="6595500b-e618-4a2c-bfcd-4e418017fd8d" providerId="ADAL" clId="{251F47AA-A3E1-4B6C-AA07-7747531BAADC}" dt="2024-03-29T09:07:08.141" v="153" actId="21"/>
          <ac:spMkLst>
            <pc:docMk/>
            <pc:sldMk cId="537358264" sldId="285"/>
            <ac:spMk id="582" creationId="{1E8704C9-B6CA-950D-EB7F-5FAFE7C06C79}"/>
          </ac:spMkLst>
        </pc:spChg>
        <pc:spChg chg="add mod topLvl">
          <ac:chgData name="Trần Minh Phú - B2306573" userId="6595500b-e618-4a2c-bfcd-4e418017fd8d" providerId="ADAL" clId="{251F47AA-A3E1-4B6C-AA07-7747531BAADC}" dt="2024-03-29T09:09:29.202" v="188" actId="165"/>
          <ac:spMkLst>
            <pc:docMk/>
            <pc:sldMk cId="537358264" sldId="285"/>
            <ac:spMk id="583" creationId="{5D07759B-7F2E-8E28-353E-C88F2A309745}"/>
          </ac:spMkLst>
        </pc:spChg>
        <pc:spChg chg="add del mod">
          <ac:chgData name="Trần Minh Phú - B2306573" userId="6595500b-e618-4a2c-bfcd-4e418017fd8d" providerId="ADAL" clId="{251F47AA-A3E1-4B6C-AA07-7747531BAADC}" dt="2024-03-29T09:08:00.917" v="174" actId="21"/>
          <ac:spMkLst>
            <pc:docMk/>
            <pc:sldMk cId="537358264" sldId="285"/>
            <ac:spMk id="584" creationId="{D30BF826-F5E0-DD45-AF71-627989E378D5}"/>
          </ac:spMkLst>
        </pc:spChg>
        <pc:spChg chg="add del mod">
          <ac:chgData name="Trần Minh Phú - B2306573" userId="6595500b-e618-4a2c-bfcd-4e418017fd8d" providerId="ADAL" clId="{251F47AA-A3E1-4B6C-AA07-7747531BAADC}" dt="2024-03-29T09:08:00.917" v="174" actId="21"/>
          <ac:spMkLst>
            <pc:docMk/>
            <pc:sldMk cId="537358264" sldId="285"/>
            <ac:spMk id="585" creationId="{45148195-E06A-E334-A16F-D5CCE26036DC}"/>
          </ac:spMkLst>
        </pc:spChg>
        <pc:spChg chg="add del mod">
          <ac:chgData name="Trần Minh Phú - B2306573" userId="6595500b-e618-4a2c-bfcd-4e418017fd8d" providerId="ADAL" clId="{251F47AA-A3E1-4B6C-AA07-7747531BAADC}" dt="2024-03-29T09:08:00.917" v="174" actId="21"/>
          <ac:spMkLst>
            <pc:docMk/>
            <pc:sldMk cId="537358264" sldId="285"/>
            <ac:spMk id="586" creationId="{8F3781AD-F536-17F0-CDB2-7EC1CC25882F}"/>
          </ac:spMkLst>
        </pc:spChg>
        <pc:spChg chg="add del mod">
          <ac:chgData name="Trần Minh Phú - B2306573" userId="6595500b-e618-4a2c-bfcd-4e418017fd8d" providerId="ADAL" clId="{251F47AA-A3E1-4B6C-AA07-7747531BAADC}" dt="2024-03-29T09:08:00.917" v="174" actId="21"/>
          <ac:spMkLst>
            <pc:docMk/>
            <pc:sldMk cId="537358264" sldId="285"/>
            <ac:spMk id="587" creationId="{880DA255-3D4B-B62C-EF4C-0981D93B176B}"/>
          </ac:spMkLst>
        </pc:spChg>
        <pc:spChg chg="add del mod">
          <ac:chgData name="Trần Minh Phú - B2306573" userId="6595500b-e618-4a2c-bfcd-4e418017fd8d" providerId="ADAL" clId="{251F47AA-A3E1-4B6C-AA07-7747531BAADC}" dt="2024-03-29T09:08:00.917" v="174" actId="21"/>
          <ac:spMkLst>
            <pc:docMk/>
            <pc:sldMk cId="537358264" sldId="285"/>
            <ac:spMk id="588" creationId="{1CBDADD3-85DD-5E01-78C6-93AB1CA85CC1}"/>
          </ac:spMkLst>
        </pc:spChg>
        <pc:spChg chg="add del mod">
          <ac:chgData name="Trần Minh Phú - B2306573" userId="6595500b-e618-4a2c-bfcd-4e418017fd8d" providerId="ADAL" clId="{251F47AA-A3E1-4B6C-AA07-7747531BAADC}" dt="2024-03-29T09:08:00.917" v="174" actId="21"/>
          <ac:spMkLst>
            <pc:docMk/>
            <pc:sldMk cId="537358264" sldId="285"/>
            <ac:spMk id="589" creationId="{7A592046-4C8A-5E59-6D45-BA2342F5B367}"/>
          </ac:spMkLst>
        </pc:spChg>
        <pc:spChg chg="add del mod">
          <ac:chgData name="Trần Minh Phú - B2306573" userId="6595500b-e618-4a2c-bfcd-4e418017fd8d" providerId="ADAL" clId="{251F47AA-A3E1-4B6C-AA07-7747531BAADC}" dt="2024-03-29T09:08:00.917" v="174" actId="21"/>
          <ac:spMkLst>
            <pc:docMk/>
            <pc:sldMk cId="537358264" sldId="285"/>
            <ac:spMk id="590" creationId="{8F79F586-C866-46C9-109B-97240B54293C}"/>
          </ac:spMkLst>
        </pc:spChg>
        <pc:spChg chg="add del mod">
          <ac:chgData name="Trần Minh Phú - B2306573" userId="6595500b-e618-4a2c-bfcd-4e418017fd8d" providerId="ADAL" clId="{251F47AA-A3E1-4B6C-AA07-7747531BAADC}" dt="2024-03-29T09:06:39.701" v="135" actId="21"/>
          <ac:spMkLst>
            <pc:docMk/>
            <pc:sldMk cId="537358264" sldId="285"/>
            <ac:spMk id="591" creationId="{7F5145AB-BD56-53DB-E697-AD760E7CADE9}"/>
          </ac:spMkLst>
        </pc:spChg>
        <pc:spChg chg="add del mod">
          <ac:chgData name="Trần Minh Phú - B2306573" userId="6595500b-e618-4a2c-bfcd-4e418017fd8d" providerId="ADAL" clId="{251F47AA-A3E1-4B6C-AA07-7747531BAADC}" dt="2024-03-29T09:06:40.277" v="136" actId="21"/>
          <ac:spMkLst>
            <pc:docMk/>
            <pc:sldMk cId="537358264" sldId="285"/>
            <ac:spMk id="592" creationId="{A7038C7F-6E58-8B60-43BF-308868E4214D}"/>
          </ac:spMkLst>
        </pc:spChg>
        <pc:spChg chg="add del mod">
          <ac:chgData name="Trần Minh Phú - B2306573" userId="6595500b-e618-4a2c-bfcd-4e418017fd8d" providerId="ADAL" clId="{251F47AA-A3E1-4B6C-AA07-7747531BAADC}" dt="2024-03-29T09:06:40.853" v="137" actId="21"/>
          <ac:spMkLst>
            <pc:docMk/>
            <pc:sldMk cId="537358264" sldId="285"/>
            <ac:spMk id="593" creationId="{5E164B26-5FDE-65AD-314D-0F76D540E62E}"/>
          </ac:spMkLst>
        </pc:spChg>
        <pc:spChg chg="add del mod">
          <ac:chgData name="Trần Minh Phú - B2306573" userId="6595500b-e618-4a2c-bfcd-4e418017fd8d" providerId="ADAL" clId="{251F47AA-A3E1-4B6C-AA07-7747531BAADC}" dt="2024-03-29T08:47:48.974" v="33" actId="21"/>
          <ac:spMkLst>
            <pc:docMk/>
            <pc:sldMk cId="537358264" sldId="285"/>
            <ac:spMk id="594" creationId="{DEEA4DDE-D619-85C1-D068-AD6180FD1953}"/>
          </ac:spMkLst>
        </pc:spChg>
        <pc:spChg chg="add del mod">
          <ac:chgData name="Trần Minh Phú - B2306573" userId="6595500b-e618-4a2c-bfcd-4e418017fd8d" providerId="ADAL" clId="{251F47AA-A3E1-4B6C-AA07-7747531BAADC}" dt="2024-03-29T09:06:41.701" v="138" actId="21"/>
          <ac:spMkLst>
            <pc:docMk/>
            <pc:sldMk cId="537358264" sldId="285"/>
            <ac:spMk id="595" creationId="{D4FE6286-C01F-D0DC-BFE2-DA123634D1D0}"/>
          </ac:spMkLst>
        </pc:spChg>
        <pc:spChg chg="add del mod">
          <ac:chgData name="Trần Minh Phú - B2306573" userId="6595500b-e618-4a2c-bfcd-4e418017fd8d" providerId="ADAL" clId="{251F47AA-A3E1-4B6C-AA07-7747531BAADC}" dt="2024-03-29T09:06:42.261" v="139" actId="21"/>
          <ac:spMkLst>
            <pc:docMk/>
            <pc:sldMk cId="537358264" sldId="285"/>
            <ac:spMk id="596" creationId="{08455793-E64A-A14C-BE06-1D9C4B608E6D}"/>
          </ac:spMkLst>
        </pc:spChg>
        <pc:spChg chg="add del mod">
          <ac:chgData name="Trần Minh Phú - B2306573" userId="6595500b-e618-4a2c-bfcd-4e418017fd8d" providerId="ADAL" clId="{251F47AA-A3E1-4B6C-AA07-7747531BAADC}" dt="2024-03-29T09:06:42.693" v="140" actId="21"/>
          <ac:spMkLst>
            <pc:docMk/>
            <pc:sldMk cId="537358264" sldId="285"/>
            <ac:spMk id="597" creationId="{337906AC-5FF1-947D-E138-510BAEB89B58}"/>
          </ac:spMkLst>
        </pc:spChg>
        <pc:spChg chg="add del mod">
          <ac:chgData name="Trần Minh Phú - B2306573" userId="6595500b-e618-4a2c-bfcd-4e418017fd8d" providerId="ADAL" clId="{251F47AA-A3E1-4B6C-AA07-7747531BAADC}" dt="2024-03-29T09:07:08.141" v="153" actId="21"/>
          <ac:spMkLst>
            <pc:docMk/>
            <pc:sldMk cId="537358264" sldId="285"/>
            <ac:spMk id="598" creationId="{EA3F01ED-FE0C-DE30-1C76-07891C7568A5}"/>
          </ac:spMkLst>
        </pc:spChg>
        <pc:spChg chg="add del mod">
          <ac:chgData name="Trần Minh Phú - B2306573" userId="6595500b-e618-4a2c-bfcd-4e418017fd8d" providerId="ADAL" clId="{251F47AA-A3E1-4B6C-AA07-7747531BAADC}" dt="2024-03-29T09:07:08.141" v="153" actId="21"/>
          <ac:spMkLst>
            <pc:docMk/>
            <pc:sldMk cId="537358264" sldId="285"/>
            <ac:spMk id="599" creationId="{6828AD47-1A31-6E0F-A0AC-7B10504F5E35}"/>
          </ac:spMkLst>
        </pc:spChg>
        <pc:spChg chg="add del mod">
          <ac:chgData name="Trần Minh Phú - B2306573" userId="6595500b-e618-4a2c-bfcd-4e418017fd8d" providerId="ADAL" clId="{251F47AA-A3E1-4B6C-AA07-7747531BAADC}" dt="2024-03-29T09:07:08.141" v="153" actId="21"/>
          <ac:spMkLst>
            <pc:docMk/>
            <pc:sldMk cId="537358264" sldId="285"/>
            <ac:spMk id="600" creationId="{AC8E558E-B67F-E043-5BE0-0B37C9A9D499}"/>
          </ac:spMkLst>
        </pc:spChg>
        <pc:spChg chg="add del mod">
          <ac:chgData name="Trần Minh Phú - B2306573" userId="6595500b-e618-4a2c-bfcd-4e418017fd8d" providerId="ADAL" clId="{251F47AA-A3E1-4B6C-AA07-7747531BAADC}" dt="2024-03-29T09:07:08.141" v="153" actId="21"/>
          <ac:spMkLst>
            <pc:docMk/>
            <pc:sldMk cId="537358264" sldId="285"/>
            <ac:spMk id="601" creationId="{AE7E7F8C-4FC6-E57D-D45C-1D6D0CC623A8}"/>
          </ac:spMkLst>
        </pc:spChg>
        <pc:spChg chg="add del mod">
          <ac:chgData name="Trần Minh Phú - B2306573" userId="6595500b-e618-4a2c-bfcd-4e418017fd8d" providerId="ADAL" clId="{251F47AA-A3E1-4B6C-AA07-7747531BAADC}" dt="2024-03-29T09:07:08.141" v="153" actId="21"/>
          <ac:spMkLst>
            <pc:docMk/>
            <pc:sldMk cId="537358264" sldId="285"/>
            <ac:spMk id="602" creationId="{5A13E89B-8591-53ED-9490-4B0B0482BE17}"/>
          </ac:spMkLst>
        </pc:spChg>
        <pc:spChg chg="add del mod">
          <ac:chgData name="Trần Minh Phú - B2306573" userId="6595500b-e618-4a2c-bfcd-4e418017fd8d" providerId="ADAL" clId="{251F47AA-A3E1-4B6C-AA07-7747531BAADC}" dt="2024-03-29T09:07:08.141" v="153" actId="21"/>
          <ac:spMkLst>
            <pc:docMk/>
            <pc:sldMk cId="537358264" sldId="285"/>
            <ac:spMk id="603" creationId="{FC95A9A2-EDA6-472E-0B57-A13DB8C7DB2A}"/>
          </ac:spMkLst>
        </pc:spChg>
        <pc:spChg chg="add del mod">
          <ac:chgData name="Trần Minh Phú - B2306573" userId="6595500b-e618-4a2c-bfcd-4e418017fd8d" providerId="ADAL" clId="{251F47AA-A3E1-4B6C-AA07-7747531BAADC}" dt="2024-03-29T09:07:08.141" v="153" actId="21"/>
          <ac:spMkLst>
            <pc:docMk/>
            <pc:sldMk cId="537358264" sldId="285"/>
            <ac:spMk id="604" creationId="{94CA00D0-3E7B-8611-93C6-B590DD3C6D20}"/>
          </ac:spMkLst>
        </pc:spChg>
        <pc:spChg chg="add del mod">
          <ac:chgData name="Trần Minh Phú - B2306573" userId="6595500b-e618-4a2c-bfcd-4e418017fd8d" providerId="ADAL" clId="{251F47AA-A3E1-4B6C-AA07-7747531BAADC}" dt="2024-03-29T09:07:08.141" v="153" actId="21"/>
          <ac:spMkLst>
            <pc:docMk/>
            <pc:sldMk cId="537358264" sldId="285"/>
            <ac:spMk id="605" creationId="{B52DC3B8-5BFC-AD33-8C33-A10AAE603286}"/>
          </ac:spMkLst>
        </pc:spChg>
        <pc:spChg chg="add del mod">
          <ac:chgData name="Trần Minh Phú - B2306573" userId="6595500b-e618-4a2c-bfcd-4e418017fd8d" providerId="ADAL" clId="{251F47AA-A3E1-4B6C-AA07-7747531BAADC}" dt="2024-03-29T09:08:48.617" v="182" actId="21"/>
          <ac:spMkLst>
            <pc:docMk/>
            <pc:sldMk cId="537358264" sldId="285"/>
            <ac:spMk id="607" creationId="{D338C025-8F6D-4EDB-B9A3-A2D80D0E5B58}"/>
          </ac:spMkLst>
        </pc:spChg>
        <pc:spChg chg="add del mod topLvl">
          <ac:chgData name="Trần Minh Phú - B2306573" userId="6595500b-e618-4a2c-bfcd-4e418017fd8d" providerId="ADAL" clId="{251F47AA-A3E1-4B6C-AA07-7747531BAADC}" dt="2024-03-29T09:09:48.405" v="194" actId="21"/>
          <ac:spMkLst>
            <pc:docMk/>
            <pc:sldMk cId="537358264" sldId="285"/>
            <ac:spMk id="608" creationId="{B72AEB40-0854-C270-2FE0-89DF480861C1}"/>
          </ac:spMkLst>
        </pc:spChg>
        <pc:spChg chg="add del mod topLvl">
          <ac:chgData name="Trần Minh Phú - B2306573" userId="6595500b-e618-4a2c-bfcd-4e418017fd8d" providerId="ADAL" clId="{251F47AA-A3E1-4B6C-AA07-7747531BAADC}" dt="2024-03-29T09:10:36.874" v="207" actId="478"/>
          <ac:spMkLst>
            <pc:docMk/>
            <pc:sldMk cId="537358264" sldId="285"/>
            <ac:spMk id="609" creationId="{1EAA2587-A13A-1A3B-1DDF-85DDD9F7EEEA}"/>
          </ac:spMkLst>
        </pc:spChg>
        <pc:spChg chg="add del mod topLvl">
          <ac:chgData name="Trần Minh Phú - B2306573" userId="6595500b-e618-4a2c-bfcd-4e418017fd8d" providerId="ADAL" clId="{251F47AA-A3E1-4B6C-AA07-7747531BAADC}" dt="2024-03-29T09:10:36.874" v="207" actId="478"/>
          <ac:spMkLst>
            <pc:docMk/>
            <pc:sldMk cId="537358264" sldId="285"/>
            <ac:spMk id="610" creationId="{2314BFBF-9CDE-DA76-0B31-6660AA2AC3A6}"/>
          </ac:spMkLst>
        </pc:spChg>
        <pc:spChg chg="add del mod topLvl">
          <ac:chgData name="Trần Minh Phú - B2306573" userId="6595500b-e618-4a2c-bfcd-4e418017fd8d" providerId="ADAL" clId="{251F47AA-A3E1-4B6C-AA07-7747531BAADC}" dt="2024-03-29T09:10:36.874" v="207" actId="478"/>
          <ac:spMkLst>
            <pc:docMk/>
            <pc:sldMk cId="537358264" sldId="285"/>
            <ac:spMk id="611" creationId="{DA39F012-8C6F-6590-725E-BDC6FC091DC1}"/>
          </ac:spMkLst>
        </pc:spChg>
        <pc:spChg chg="add del mod topLvl">
          <ac:chgData name="Trần Minh Phú - B2306573" userId="6595500b-e618-4a2c-bfcd-4e418017fd8d" providerId="ADAL" clId="{251F47AA-A3E1-4B6C-AA07-7747531BAADC}" dt="2024-03-29T09:10:36.874" v="207" actId="478"/>
          <ac:spMkLst>
            <pc:docMk/>
            <pc:sldMk cId="537358264" sldId="285"/>
            <ac:spMk id="612" creationId="{B46FE03B-5F41-6A4D-590E-819E42C086FA}"/>
          </ac:spMkLst>
        </pc:spChg>
        <pc:spChg chg="add del mod topLvl">
          <ac:chgData name="Trần Minh Phú - B2306573" userId="6595500b-e618-4a2c-bfcd-4e418017fd8d" providerId="ADAL" clId="{251F47AA-A3E1-4B6C-AA07-7747531BAADC}" dt="2024-03-29T09:10:36.874" v="207" actId="478"/>
          <ac:spMkLst>
            <pc:docMk/>
            <pc:sldMk cId="537358264" sldId="285"/>
            <ac:spMk id="613" creationId="{9A470B17-DE12-7AE3-823D-F2BC88E42F20}"/>
          </ac:spMkLst>
        </pc:spChg>
        <pc:spChg chg="add del mod topLvl">
          <ac:chgData name="Trần Minh Phú - B2306573" userId="6595500b-e618-4a2c-bfcd-4e418017fd8d" providerId="ADAL" clId="{251F47AA-A3E1-4B6C-AA07-7747531BAADC}" dt="2024-03-29T09:10:36.874" v="207" actId="478"/>
          <ac:spMkLst>
            <pc:docMk/>
            <pc:sldMk cId="537358264" sldId="285"/>
            <ac:spMk id="614" creationId="{BDDD88D4-39B8-A527-4C0A-2FC038FD2F5D}"/>
          </ac:spMkLst>
        </pc:spChg>
        <pc:spChg chg="add del mod topLvl">
          <ac:chgData name="Trần Minh Phú - B2306573" userId="6595500b-e618-4a2c-bfcd-4e418017fd8d" providerId="ADAL" clId="{251F47AA-A3E1-4B6C-AA07-7747531BAADC}" dt="2024-03-29T09:10:36.874" v="207" actId="478"/>
          <ac:spMkLst>
            <pc:docMk/>
            <pc:sldMk cId="537358264" sldId="285"/>
            <ac:spMk id="615" creationId="{5C6F6EAB-663B-EB48-6568-80181677C77A}"/>
          </ac:spMkLst>
        </pc:spChg>
        <pc:spChg chg="add del mod topLvl">
          <ac:chgData name="Trần Minh Phú - B2306573" userId="6595500b-e618-4a2c-bfcd-4e418017fd8d" providerId="ADAL" clId="{251F47AA-A3E1-4B6C-AA07-7747531BAADC}" dt="2024-03-29T09:10:36.874" v="207" actId="478"/>
          <ac:spMkLst>
            <pc:docMk/>
            <pc:sldMk cId="537358264" sldId="285"/>
            <ac:spMk id="616" creationId="{4C739A0C-DE17-274B-877C-B0111AC97DEE}"/>
          </ac:spMkLst>
        </pc:spChg>
        <pc:spChg chg="add del mod topLvl">
          <ac:chgData name="Trần Minh Phú - B2306573" userId="6595500b-e618-4a2c-bfcd-4e418017fd8d" providerId="ADAL" clId="{251F47AA-A3E1-4B6C-AA07-7747531BAADC}" dt="2024-03-29T09:10:36.874" v="207" actId="478"/>
          <ac:spMkLst>
            <pc:docMk/>
            <pc:sldMk cId="537358264" sldId="285"/>
            <ac:spMk id="617" creationId="{283D1BA2-2FFF-639D-A9B2-2EE0F1BB65AC}"/>
          </ac:spMkLst>
        </pc:spChg>
        <pc:spChg chg="add del mod topLvl">
          <ac:chgData name="Trần Minh Phú - B2306573" userId="6595500b-e618-4a2c-bfcd-4e418017fd8d" providerId="ADAL" clId="{251F47AA-A3E1-4B6C-AA07-7747531BAADC}" dt="2024-03-29T09:10:36.874" v="207" actId="478"/>
          <ac:spMkLst>
            <pc:docMk/>
            <pc:sldMk cId="537358264" sldId="285"/>
            <ac:spMk id="618" creationId="{D3FC0459-1BB8-7FED-FC46-2F9E817D0F1F}"/>
          </ac:spMkLst>
        </pc:spChg>
        <pc:spChg chg="add del mod topLvl">
          <ac:chgData name="Trần Minh Phú - B2306573" userId="6595500b-e618-4a2c-bfcd-4e418017fd8d" providerId="ADAL" clId="{251F47AA-A3E1-4B6C-AA07-7747531BAADC}" dt="2024-03-29T09:10:36.874" v="207" actId="478"/>
          <ac:spMkLst>
            <pc:docMk/>
            <pc:sldMk cId="537358264" sldId="285"/>
            <ac:spMk id="619" creationId="{D335D98C-37E1-0080-3987-D4723535781F}"/>
          </ac:spMkLst>
        </pc:spChg>
        <pc:spChg chg="add del mod topLvl">
          <ac:chgData name="Trần Minh Phú - B2306573" userId="6595500b-e618-4a2c-bfcd-4e418017fd8d" providerId="ADAL" clId="{251F47AA-A3E1-4B6C-AA07-7747531BAADC}" dt="2024-03-29T09:10:36.874" v="207" actId="478"/>
          <ac:spMkLst>
            <pc:docMk/>
            <pc:sldMk cId="537358264" sldId="285"/>
            <ac:spMk id="620" creationId="{02F04D45-8192-3204-7DE0-F4C829DF0C4C}"/>
          </ac:spMkLst>
        </pc:spChg>
        <pc:spChg chg="add del mod topLvl">
          <ac:chgData name="Trần Minh Phú - B2306573" userId="6595500b-e618-4a2c-bfcd-4e418017fd8d" providerId="ADAL" clId="{251F47AA-A3E1-4B6C-AA07-7747531BAADC}" dt="2024-03-29T09:10:36.874" v="207" actId="478"/>
          <ac:spMkLst>
            <pc:docMk/>
            <pc:sldMk cId="537358264" sldId="285"/>
            <ac:spMk id="621" creationId="{9E313E66-8760-D7C1-E200-3C2B5D683014}"/>
          </ac:spMkLst>
        </pc:spChg>
        <pc:spChg chg="add del mod topLvl">
          <ac:chgData name="Trần Minh Phú - B2306573" userId="6595500b-e618-4a2c-bfcd-4e418017fd8d" providerId="ADAL" clId="{251F47AA-A3E1-4B6C-AA07-7747531BAADC}" dt="2024-03-29T09:10:36.874" v="207" actId="478"/>
          <ac:spMkLst>
            <pc:docMk/>
            <pc:sldMk cId="537358264" sldId="285"/>
            <ac:spMk id="622" creationId="{2FCF9F5C-8B3C-1218-E1D8-8C548BEA8929}"/>
          </ac:spMkLst>
        </pc:spChg>
        <pc:spChg chg="add del mod topLvl">
          <ac:chgData name="Trần Minh Phú - B2306573" userId="6595500b-e618-4a2c-bfcd-4e418017fd8d" providerId="ADAL" clId="{251F47AA-A3E1-4B6C-AA07-7747531BAADC}" dt="2024-03-29T09:10:36.874" v="207" actId="478"/>
          <ac:spMkLst>
            <pc:docMk/>
            <pc:sldMk cId="537358264" sldId="285"/>
            <ac:spMk id="623" creationId="{1B425379-4329-CB29-E90F-3C5AFE5D0611}"/>
          </ac:spMkLst>
        </pc:spChg>
        <pc:spChg chg="add del mod topLvl">
          <ac:chgData name="Trần Minh Phú - B2306573" userId="6595500b-e618-4a2c-bfcd-4e418017fd8d" providerId="ADAL" clId="{251F47AA-A3E1-4B6C-AA07-7747531BAADC}" dt="2024-03-29T09:10:36.874" v="207" actId="478"/>
          <ac:spMkLst>
            <pc:docMk/>
            <pc:sldMk cId="537358264" sldId="285"/>
            <ac:spMk id="624" creationId="{6E51F5B5-E334-050A-CA66-B0DAE9C60D10}"/>
          </ac:spMkLst>
        </pc:spChg>
        <pc:spChg chg="add del mod topLvl">
          <ac:chgData name="Trần Minh Phú - B2306573" userId="6595500b-e618-4a2c-bfcd-4e418017fd8d" providerId="ADAL" clId="{251F47AA-A3E1-4B6C-AA07-7747531BAADC}" dt="2024-03-29T09:10:36.874" v="207" actId="478"/>
          <ac:spMkLst>
            <pc:docMk/>
            <pc:sldMk cId="537358264" sldId="285"/>
            <ac:spMk id="625" creationId="{74826D67-0741-1B75-75B5-BBE70BA72103}"/>
          </ac:spMkLst>
        </pc:spChg>
        <pc:spChg chg="add del mod topLvl">
          <ac:chgData name="Trần Minh Phú - B2306573" userId="6595500b-e618-4a2c-bfcd-4e418017fd8d" providerId="ADAL" clId="{251F47AA-A3E1-4B6C-AA07-7747531BAADC}" dt="2024-03-29T09:10:36.874" v="207" actId="478"/>
          <ac:spMkLst>
            <pc:docMk/>
            <pc:sldMk cId="537358264" sldId="285"/>
            <ac:spMk id="626" creationId="{8C3599DE-9881-66BD-7D35-4B91EB0A1FFE}"/>
          </ac:spMkLst>
        </pc:spChg>
        <pc:spChg chg="add del mod topLvl">
          <ac:chgData name="Trần Minh Phú - B2306573" userId="6595500b-e618-4a2c-bfcd-4e418017fd8d" providerId="ADAL" clId="{251F47AA-A3E1-4B6C-AA07-7747531BAADC}" dt="2024-03-29T09:10:36.874" v="207" actId="478"/>
          <ac:spMkLst>
            <pc:docMk/>
            <pc:sldMk cId="537358264" sldId="285"/>
            <ac:spMk id="627" creationId="{9EE1C6BF-79F0-3086-41D7-95893983CDC9}"/>
          </ac:spMkLst>
        </pc:spChg>
        <pc:spChg chg="add del mod topLvl">
          <ac:chgData name="Trần Minh Phú - B2306573" userId="6595500b-e618-4a2c-bfcd-4e418017fd8d" providerId="ADAL" clId="{251F47AA-A3E1-4B6C-AA07-7747531BAADC}" dt="2024-03-29T09:10:36.874" v="207" actId="478"/>
          <ac:spMkLst>
            <pc:docMk/>
            <pc:sldMk cId="537358264" sldId="285"/>
            <ac:spMk id="628" creationId="{64FE2B47-79AB-6F4F-2734-EF928308C904}"/>
          </ac:spMkLst>
        </pc:spChg>
        <pc:spChg chg="add del mod topLvl">
          <ac:chgData name="Trần Minh Phú - B2306573" userId="6595500b-e618-4a2c-bfcd-4e418017fd8d" providerId="ADAL" clId="{251F47AA-A3E1-4B6C-AA07-7747531BAADC}" dt="2024-03-29T09:10:36.874" v="207" actId="478"/>
          <ac:spMkLst>
            <pc:docMk/>
            <pc:sldMk cId="537358264" sldId="285"/>
            <ac:spMk id="629" creationId="{14BD8555-790E-DB6D-4ADD-42AB2888F83D}"/>
          </ac:spMkLst>
        </pc:spChg>
        <pc:spChg chg="add del mod topLvl">
          <ac:chgData name="Trần Minh Phú - B2306573" userId="6595500b-e618-4a2c-bfcd-4e418017fd8d" providerId="ADAL" clId="{251F47AA-A3E1-4B6C-AA07-7747531BAADC}" dt="2024-03-29T09:10:36.874" v="207" actId="478"/>
          <ac:spMkLst>
            <pc:docMk/>
            <pc:sldMk cId="537358264" sldId="285"/>
            <ac:spMk id="630" creationId="{323C3DF9-22D6-BF8A-A828-3444CC41C813}"/>
          </ac:spMkLst>
        </pc:spChg>
        <pc:spChg chg="add del mod topLvl">
          <ac:chgData name="Trần Minh Phú - B2306573" userId="6595500b-e618-4a2c-bfcd-4e418017fd8d" providerId="ADAL" clId="{251F47AA-A3E1-4B6C-AA07-7747531BAADC}" dt="2024-03-29T09:10:36.874" v="207" actId="478"/>
          <ac:spMkLst>
            <pc:docMk/>
            <pc:sldMk cId="537358264" sldId="285"/>
            <ac:spMk id="631" creationId="{958EA645-D251-1DF3-130D-E78EC7C8283B}"/>
          </ac:spMkLst>
        </pc:spChg>
        <pc:spChg chg="add del mod topLvl">
          <ac:chgData name="Trần Minh Phú - B2306573" userId="6595500b-e618-4a2c-bfcd-4e418017fd8d" providerId="ADAL" clId="{251F47AA-A3E1-4B6C-AA07-7747531BAADC}" dt="2024-03-29T09:10:36.874" v="207" actId="478"/>
          <ac:spMkLst>
            <pc:docMk/>
            <pc:sldMk cId="537358264" sldId="285"/>
            <ac:spMk id="632" creationId="{C5F9AB90-21D3-2190-2450-5521918A929B}"/>
          </ac:spMkLst>
        </pc:spChg>
        <pc:spChg chg="add del mod topLvl">
          <ac:chgData name="Trần Minh Phú - B2306573" userId="6595500b-e618-4a2c-bfcd-4e418017fd8d" providerId="ADAL" clId="{251F47AA-A3E1-4B6C-AA07-7747531BAADC}" dt="2024-03-29T09:10:36.874" v="207" actId="478"/>
          <ac:spMkLst>
            <pc:docMk/>
            <pc:sldMk cId="537358264" sldId="285"/>
            <ac:spMk id="633" creationId="{FE3359CA-2140-C26E-2394-390DE848F90F}"/>
          </ac:spMkLst>
        </pc:spChg>
        <pc:spChg chg="add del mod topLvl">
          <ac:chgData name="Trần Minh Phú - B2306573" userId="6595500b-e618-4a2c-bfcd-4e418017fd8d" providerId="ADAL" clId="{251F47AA-A3E1-4B6C-AA07-7747531BAADC}" dt="2024-03-29T09:10:36.874" v="207" actId="478"/>
          <ac:spMkLst>
            <pc:docMk/>
            <pc:sldMk cId="537358264" sldId="285"/>
            <ac:spMk id="634" creationId="{9C0B0837-A3F4-FE0D-CD65-DBF4A6A03F4D}"/>
          </ac:spMkLst>
        </pc:spChg>
        <pc:spChg chg="add del mod topLvl">
          <ac:chgData name="Trần Minh Phú - B2306573" userId="6595500b-e618-4a2c-bfcd-4e418017fd8d" providerId="ADAL" clId="{251F47AA-A3E1-4B6C-AA07-7747531BAADC}" dt="2024-03-29T09:10:36.874" v="207" actId="478"/>
          <ac:spMkLst>
            <pc:docMk/>
            <pc:sldMk cId="537358264" sldId="285"/>
            <ac:spMk id="635" creationId="{39D6053E-FEB9-BE18-2428-CFBF76FDAD9F}"/>
          </ac:spMkLst>
        </pc:spChg>
        <pc:spChg chg="add del mod topLvl">
          <ac:chgData name="Trần Minh Phú - B2306573" userId="6595500b-e618-4a2c-bfcd-4e418017fd8d" providerId="ADAL" clId="{251F47AA-A3E1-4B6C-AA07-7747531BAADC}" dt="2024-03-29T09:10:36.874" v="207" actId="478"/>
          <ac:spMkLst>
            <pc:docMk/>
            <pc:sldMk cId="537358264" sldId="285"/>
            <ac:spMk id="636" creationId="{7A804C84-43EF-7B1A-CBC8-FCC1D9E3254D}"/>
          </ac:spMkLst>
        </pc:spChg>
        <pc:spChg chg="add del mod topLvl">
          <ac:chgData name="Trần Minh Phú - B2306573" userId="6595500b-e618-4a2c-bfcd-4e418017fd8d" providerId="ADAL" clId="{251F47AA-A3E1-4B6C-AA07-7747531BAADC}" dt="2024-03-29T09:10:36.874" v="207" actId="478"/>
          <ac:spMkLst>
            <pc:docMk/>
            <pc:sldMk cId="537358264" sldId="285"/>
            <ac:spMk id="637" creationId="{6EE3DC9A-F184-F669-AF2C-EF0948C0B6BB}"/>
          </ac:spMkLst>
        </pc:spChg>
        <pc:spChg chg="add del mod topLvl">
          <ac:chgData name="Trần Minh Phú - B2306573" userId="6595500b-e618-4a2c-bfcd-4e418017fd8d" providerId="ADAL" clId="{251F47AA-A3E1-4B6C-AA07-7747531BAADC}" dt="2024-03-29T09:10:36.874" v="207" actId="478"/>
          <ac:spMkLst>
            <pc:docMk/>
            <pc:sldMk cId="537358264" sldId="285"/>
            <ac:spMk id="638" creationId="{D042D3F4-B79F-AE41-C3B3-1C3F0E8B97F5}"/>
          </ac:spMkLst>
        </pc:spChg>
        <pc:spChg chg="add del mod topLvl">
          <ac:chgData name="Trần Minh Phú - B2306573" userId="6595500b-e618-4a2c-bfcd-4e418017fd8d" providerId="ADAL" clId="{251F47AA-A3E1-4B6C-AA07-7747531BAADC}" dt="2024-03-29T09:10:36.874" v="207" actId="478"/>
          <ac:spMkLst>
            <pc:docMk/>
            <pc:sldMk cId="537358264" sldId="285"/>
            <ac:spMk id="639" creationId="{577612ED-CE95-9DD6-F4D9-2C5E4AD518BA}"/>
          </ac:spMkLst>
        </pc:spChg>
        <pc:spChg chg="add del mod topLvl">
          <ac:chgData name="Trần Minh Phú - B2306573" userId="6595500b-e618-4a2c-bfcd-4e418017fd8d" providerId="ADAL" clId="{251F47AA-A3E1-4B6C-AA07-7747531BAADC}" dt="2024-03-29T09:10:36.874" v="207" actId="478"/>
          <ac:spMkLst>
            <pc:docMk/>
            <pc:sldMk cId="537358264" sldId="285"/>
            <ac:spMk id="640" creationId="{8BB9C633-18F0-5D94-52B5-10E5AEC6FB91}"/>
          </ac:spMkLst>
        </pc:spChg>
        <pc:spChg chg="add del mod topLvl">
          <ac:chgData name="Trần Minh Phú - B2306573" userId="6595500b-e618-4a2c-bfcd-4e418017fd8d" providerId="ADAL" clId="{251F47AA-A3E1-4B6C-AA07-7747531BAADC}" dt="2024-03-29T09:10:36.874" v="207" actId="478"/>
          <ac:spMkLst>
            <pc:docMk/>
            <pc:sldMk cId="537358264" sldId="285"/>
            <ac:spMk id="641" creationId="{D91A33C7-8019-ACEC-4CE0-393965A6E7C8}"/>
          </ac:spMkLst>
        </pc:spChg>
        <pc:spChg chg="add del mod topLvl">
          <ac:chgData name="Trần Minh Phú - B2306573" userId="6595500b-e618-4a2c-bfcd-4e418017fd8d" providerId="ADAL" clId="{251F47AA-A3E1-4B6C-AA07-7747531BAADC}" dt="2024-03-29T09:10:36.874" v="207" actId="478"/>
          <ac:spMkLst>
            <pc:docMk/>
            <pc:sldMk cId="537358264" sldId="285"/>
            <ac:spMk id="642" creationId="{D23EF762-99A0-34AB-9042-87F0500BEB8F}"/>
          </ac:spMkLst>
        </pc:spChg>
        <pc:spChg chg="add del mod topLvl">
          <ac:chgData name="Trần Minh Phú - B2306573" userId="6595500b-e618-4a2c-bfcd-4e418017fd8d" providerId="ADAL" clId="{251F47AA-A3E1-4B6C-AA07-7747531BAADC}" dt="2024-03-29T09:10:36.874" v="207" actId="478"/>
          <ac:spMkLst>
            <pc:docMk/>
            <pc:sldMk cId="537358264" sldId="285"/>
            <ac:spMk id="643" creationId="{FE648E01-902B-D6F5-D349-68F9DAA4CD60}"/>
          </ac:spMkLst>
        </pc:spChg>
        <pc:spChg chg="add del mod topLvl">
          <ac:chgData name="Trần Minh Phú - B2306573" userId="6595500b-e618-4a2c-bfcd-4e418017fd8d" providerId="ADAL" clId="{251F47AA-A3E1-4B6C-AA07-7747531BAADC}" dt="2024-03-29T09:10:36.874" v="207" actId="478"/>
          <ac:spMkLst>
            <pc:docMk/>
            <pc:sldMk cId="537358264" sldId="285"/>
            <ac:spMk id="644" creationId="{8458B90F-311C-6B96-DA36-D069DFB0F76D}"/>
          </ac:spMkLst>
        </pc:spChg>
        <pc:spChg chg="add del mod topLvl">
          <ac:chgData name="Trần Minh Phú - B2306573" userId="6595500b-e618-4a2c-bfcd-4e418017fd8d" providerId="ADAL" clId="{251F47AA-A3E1-4B6C-AA07-7747531BAADC}" dt="2024-03-29T09:10:36.874" v="207" actId="478"/>
          <ac:spMkLst>
            <pc:docMk/>
            <pc:sldMk cId="537358264" sldId="285"/>
            <ac:spMk id="645" creationId="{414358E5-9547-5A6A-F0C8-7E513CAD3BF4}"/>
          </ac:spMkLst>
        </pc:spChg>
        <pc:spChg chg="add del mod topLvl">
          <ac:chgData name="Trần Minh Phú - B2306573" userId="6595500b-e618-4a2c-bfcd-4e418017fd8d" providerId="ADAL" clId="{251F47AA-A3E1-4B6C-AA07-7747531BAADC}" dt="2024-03-29T09:10:36.874" v="207" actId="478"/>
          <ac:spMkLst>
            <pc:docMk/>
            <pc:sldMk cId="537358264" sldId="285"/>
            <ac:spMk id="646" creationId="{15D1E64F-5FBA-11B7-4451-4D69262FE24E}"/>
          </ac:spMkLst>
        </pc:spChg>
        <pc:spChg chg="add del mod topLvl">
          <ac:chgData name="Trần Minh Phú - B2306573" userId="6595500b-e618-4a2c-bfcd-4e418017fd8d" providerId="ADAL" clId="{251F47AA-A3E1-4B6C-AA07-7747531BAADC}" dt="2024-03-29T09:10:36.874" v="207" actId="478"/>
          <ac:spMkLst>
            <pc:docMk/>
            <pc:sldMk cId="537358264" sldId="285"/>
            <ac:spMk id="647" creationId="{47A33ED1-D8A0-50A5-FAC8-F81443F5A04B}"/>
          </ac:spMkLst>
        </pc:spChg>
        <pc:spChg chg="add del mod topLvl">
          <ac:chgData name="Trần Minh Phú - B2306573" userId="6595500b-e618-4a2c-bfcd-4e418017fd8d" providerId="ADAL" clId="{251F47AA-A3E1-4B6C-AA07-7747531BAADC}" dt="2024-03-29T09:10:36.874" v="207" actId="478"/>
          <ac:spMkLst>
            <pc:docMk/>
            <pc:sldMk cId="537358264" sldId="285"/>
            <ac:spMk id="648" creationId="{6F18AC1E-09CE-229F-7EAA-1F804C501829}"/>
          </ac:spMkLst>
        </pc:spChg>
        <pc:spChg chg="add del mod topLvl">
          <ac:chgData name="Trần Minh Phú - B2306573" userId="6595500b-e618-4a2c-bfcd-4e418017fd8d" providerId="ADAL" clId="{251F47AA-A3E1-4B6C-AA07-7747531BAADC}" dt="2024-03-29T09:10:36.874" v="207" actId="478"/>
          <ac:spMkLst>
            <pc:docMk/>
            <pc:sldMk cId="537358264" sldId="285"/>
            <ac:spMk id="649" creationId="{680DDE4C-C1ED-FAA8-CA42-EEB0AC6C7D96}"/>
          </ac:spMkLst>
        </pc:spChg>
        <pc:spChg chg="add del mod topLvl">
          <ac:chgData name="Trần Minh Phú - B2306573" userId="6595500b-e618-4a2c-bfcd-4e418017fd8d" providerId="ADAL" clId="{251F47AA-A3E1-4B6C-AA07-7747531BAADC}" dt="2024-03-29T09:10:36.874" v="207" actId="478"/>
          <ac:spMkLst>
            <pc:docMk/>
            <pc:sldMk cId="537358264" sldId="285"/>
            <ac:spMk id="650" creationId="{67543858-1215-A9B6-9DF8-D50900F23C59}"/>
          </ac:spMkLst>
        </pc:spChg>
        <pc:spChg chg="add del mod topLvl">
          <ac:chgData name="Trần Minh Phú - B2306573" userId="6595500b-e618-4a2c-bfcd-4e418017fd8d" providerId="ADAL" clId="{251F47AA-A3E1-4B6C-AA07-7747531BAADC}" dt="2024-03-29T09:10:36.874" v="207" actId="478"/>
          <ac:spMkLst>
            <pc:docMk/>
            <pc:sldMk cId="537358264" sldId="285"/>
            <ac:spMk id="651" creationId="{93C79910-92AA-93BA-B27C-E75E5C7BB419}"/>
          </ac:spMkLst>
        </pc:spChg>
        <pc:spChg chg="add del mod topLvl">
          <ac:chgData name="Trần Minh Phú - B2306573" userId="6595500b-e618-4a2c-bfcd-4e418017fd8d" providerId="ADAL" clId="{251F47AA-A3E1-4B6C-AA07-7747531BAADC}" dt="2024-03-29T09:10:36.874" v="207" actId="478"/>
          <ac:spMkLst>
            <pc:docMk/>
            <pc:sldMk cId="537358264" sldId="285"/>
            <ac:spMk id="652" creationId="{E251C4A7-32DC-A35C-468C-CBA03F2AACF2}"/>
          </ac:spMkLst>
        </pc:spChg>
        <pc:spChg chg="add del mod topLvl">
          <ac:chgData name="Trần Minh Phú - B2306573" userId="6595500b-e618-4a2c-bfcd-4e418017fd8d" providerId="ADAL" clId="{251F47AA-A3E1-4B6C-AA07-7747531BAADC}" dt="2024-03-29T09:10:36.874" v="207" actId="478"/>
          <ac:spMkLst>
            <pc:docMk/>
            <pc:sldMk cId="537358264" sldId="285"/>
            <ac:spMk id="653" creationId="{53212917-9957-690C-374B-49A7BD819A71}"/>
          </ac:spMkLst>
        </pc:spChg>
        <pc:spChg chg="add del mod topLvl">
          <ac:chgData name="Trần Minh Phú - B2306573" userId="6595500b-e618-4a2c-bfcd-4e418017fd8d" providerId="ADAL" clId="{251F47AA-A3E1-4B6C-AA07-7747531BAADC}" dt="2024-03-29T09:10:36.874" v="207" actId="478"/>
          <ac:spMkLst>
            <pc:docMk/>
            <pc:sldMk cId="537358264" sldId="285"/>
            <ac:spMk id="654" creationId="{56F00DAD-7872-BC52-93B1-A076AC6AC49A}"/>
          </ac:spMkLst>
        </pc:spChg>
        <pc:spChg chg="add del mod topLvl">
          <ac:chgData name="Trần Minh Phú - B2306573" userId="6595500b-e618-4a2c-bfcd-4e418017fd8d" providerId="ADAL" clId="{251F47AA-A3E1-4B6C-AA07-7747531BAADC}" dt="2024-03-29T09:10:36.874" v="207" actId="478"/>
          <ac:spMkLst>
            <pc:docMk/>
            <pc:sldMk cId="537358264" sldId="285"/>
            <ac:spMk id="655" creationId="{BD575065-1E51-07A0-8288-6B7BE20EAAB7}"/>
          </ac:spMkLst>
        </pc:spChg>
        <pc:spChg chg="add del mod topLvl">
          <ac:chgData name="Trần Minh Phú - B2306573" userId="6595500b-e618-4a2c-bfcd-4e418017fd8d" providerId="ADAL" clId="{251F47AA-A3E1-4B6C-AA07-7747531BAADC}" dt="2024-03-29T09:10:36.874" v="207" actId="478"/>
          <ac:spMkLst>
            <pc:docMk/>
            <pc:sldMk cId="537358264" sldId="285"/>
            <ac:spMk id="656" creationId="{F937E1D0-35C9-3EFF-696F-3337B57669FE}"/>
          </ac:spMkLst>
        </pc:spChg>
        <pc:spChg chg="add del mod topLvl">
          <ac:chgData name="Trần Minh Phú - B2306573" userId="6595500b-e618-4a2c-bfcd-4e418017fd8d" providerId="ADAL" clId="{251F47AA-A3E1-4B6C-AA07-7747531BAADC}" dt="2024-03-29T09:10:36.874" v="207" actId="478"/>
          <ac:spMkLst>
            <pc:docMk/>
            <pc:sldMk cId="537358264" sldId="285"/>
            <ac:spMk id="657" creationId="{4B4903D1-2320-37C6-8B0B-E15B8100CE01}"/>
          </ac:spMkLst>
        </pc:spChg>
        <pc:spChg chg="add del mod topLvl">
          <ac:chgData name="Trần Minh Phú - B2306573" userId="6595500b-e618-4a2c-bfcd-4e418017fd8d" providerId="ADAL" clId="{251F47AA-A3E1-4B6C-AA07-7747531BAADC}" dt="2024-03-29T09:10:36.874" v="207" actId="478"/>
          <ac:spMkLst>
            <pc:docMk/>
            <pc:sldMk cId="537358264" sldId="285"/>
            <ac:spMk id="658" creationId="{9EAF9202-FC1D-9B5B-1428-FCF5D92C98A7}"/>
          </ac:spMkLst>
        </pc:spChg>
        <pc:spChg chg="add del mod topLvl">
          <ac:chgData name="Trần Minh Phú - B2306573" userId="6595500b-e618-4a2c-bfcd-4e418017fd8d" providerId="ADAL" clId="{251F47AA-A3E1-4B6C-AA07-7747531BAADC}" dt="2024-03-29T09:10:36.874" v="207" actId="478"/>
          <ac:spMkLst>
            <pc:docMk/>
            <pc:sldMk cId="537358264" sldId="285"/>
            <ac:spMk id="659" creationId="{9E5D3F51-E90C-BC7F-71FD-2B823FDDF3E8}"/>
          </ac:spMkLst>
        </pc:spChg>
        <pc:spChg chg="add del mod topLvl">
          <ac:chgData name="Trần Minh Phú - B2306573" userId="6595500b-e618-4a2c-bfcd-4e418017fd8d" providerId="ADAL" clId="{251F47AA-A3E1-4B6C-AA07-7747531BAADC}" dt="2024-03-29T09:10:36.874" v="207" actId="478"/>
          <ac:spMkLst>
            <pc:docMk/>
            <pc:sldMk cId="537358264" sldId="285"/>
            <ac:spMk id="660" creationId="{AA64EDDD-1C12-5946-9EB9-B757A90C73BA}"/>
          </ac:spMkLst>
        </pc:spChg>
        <pc:spChg chg="add del mod topLvl">
          <ac:chgData name="Trần Minh Phú - B2306573" userId="6595500b-e618-4a2c-bfcd-4e418017fd8d" providerId="ADAL" clId="{251F47AA-A3E1-4B6C-AA07-7747531BAADC}" dt="2024-03-29T09:10:36.874" v="207" actId="478"/>
          <ac:spMkLst>
            <pc:docMk/>
            <pc:sldMk cId="537358264" sldId="285"/>
            <ac:spMk id="661" creationId="{931B093C-1A01-9031-26B6-A23A99E36763}"/>
          </ac:spMkLst>
        </pc:spChg>
        <pc:spChg chg="add del mod topLvl">
          <ac:chgData name="Trần Minh Phú - B2306573" userId="6595500b-e618-4a2c-bfcd-4e418017fd8d" providerId="ADAL" clId="{251F47AA-A3E1-4B6C-AA07-7747531BAADC}" dt="2024-03-29T09:10:36.874" v="207" actId="478"/>
          <ac:spMkLst>
            <pc:docMk/>
            <pc:sldMk cId="537358264" sldId="285"/>
            <ac:spMk id="662" creationId="{ACEBCF57-9BA8-428C-4160-54FCE92D44DF}"/>
          </ac:spMkLst>
        </pc:spChg>
        <pc:spChg chg="add del mod topLvl">
          <ac:chgData name="Trần Minh Phú - B2306573" userId="6595500b-e618-4a2c-bfcd-4e418017fd8d" providerId="ADAL" clId="{251F47AA-A3E1-4B6C-AA07-7747531BAADC}" dt="2024-03-29T09:10:36.874" v="207" actId="478"/>
          <ac:spMkLst>
            <pc:docMk/>
            <pc:sldMk cId="537358264" sldId="285"/>
            <ac:spMk id="663" creationId="{9AF0B835-9E5F-7766-5AEF-38FC1C2BC9F4}"/>
          </ac:spMkLst>
        </pc:spChg>
        <pc:spChg chg="add del mod topLvl">
          <ac:chgData name="Trần Minh Phú - B2306573" userId="6595500b-e618-4a2c-bfcd-4e418017fd8d" providerId="ADAL" clId="{251F47AA-A3E1-4B6C-AA07-7747531BAADC}" dt="2024-03-29T09:10:36.874" v="207" actId="478"/>
          <ac:spMkLst>
            <pc:docMk/>
            <pc:sldMk cId="537358264" sldId="285"/>
            <ac:spMk id="664" creationId="{AEE0C4D3-5D84-AB32-E8E1-D892203CCDB9}"/>
          </ac:spMkLst>
        </pc:spChg>
        <pc:spChg chg="add del mod topLvl">
          <ac:chgData name="Trần Minh Phú - B2306573" userId="6595500b-e618-4a2c-bfcd-4e418017fd8d" providerId="ADAL" clId="{251F47AA-A3E1-4B6C-AA07-7747531BAADC}" dt="2024-03-29T09:10:36.874" v="207" actId="478"/>
          <ac:spMkLst>
            <pc:docMk/>
            <pc:sldMk cId="537358264" sldId="285"/>
            <ac:spMk id="665" creationId="{3786FF3D-FE8A-42C4-B691-A8E235CBBE0D}"/>
          </ac:spMkLst>
        </pc:spChg>
        <pc:spChg chg="add del mod topLvl">
          <ac:chgData name="Trần Minh Phú - B2306573" userId="6595500b-e618-4a2c-bfcd-4e418017fd8d" providerId="ADAL" clId="{251F47AA-A3E1-4B6C-AA07-7747531BAADC}" dt="2024-03-29T09:10:36.874" v="207" actId="478"/>
          <ac:spMkLst>
            <pc:docMk/>
            <pc:sldMk cId="537358264" sldId="285"/>
            <ac:spMk id="666" creationId="{D7CAEF04-8BE7-B80D-553D-C39E407DE7D1}"/>
          </ac:spMkLst>
        </pc:spChg>
        <pc:spChg chg="add del mod topLvl">
          <ac:chgData name="Trần Minh Phú - B2306573" userId="6595500b-e618-4a2c-bfcd-4e418017fd8d" providerId="ADAL" clId="{251F47AA-A3E1-4B6C-AA07-7747531BAADC}" dt="2024-03-29T09:10:36.874" v="207" actId="478"/>
          <ac:spMkLst>
            <pc:docMk/>
            <pc:sldMk cId="537358264" sldId="285"/>
            <ac:spMk id="667" creationId="{27F0FE1B-5E26-265A-619E-C92C27A12E3C}"/>
          </ac:spMkLst>
        </pc:spChg>
        <pc:spChg chg="add del mod topLvl">
          <ac:chgData name="Trần Minh Phú - B2306573" userId="6595500b-e618-4a2c-bfcd-4e418017fd8d" providerId="ADAL" clId="{251F47AA-A3E1-4B6C-AA07-7747531BAADC}" dt="2024-03-29T09:10:36.874" v="207" actId="478"/>
          <ac:spMkLst>
            <pc:docMk/>
            <pc:sldMk cId="537358264" sldId="285"/>
            <ac:spMk id="668" creationId="{0442BB0F-68DC-D71C-2C54-2F92D89E624B}"/>
          </ac:spMkLst>
        </pc:spChg>
        <pc:spChg chg="add del mod topLvl">
          <ac:chgData name="Trần Minh Phú - B2306573" userId="6595500b-e618-4a2c-bfcd-4e418017fd8d" providerId="ADAL" clId="{251F47AA-A3E1-4B6C-AA07-7747531BAADC}" dt="2024-03-29T09:10:36.874" v="207" actId="478"/>
          <ac:spMkLst>
            <pc:docMk/>
            <pc:sldMk cId="537358264" sldId="285"/>
            <ac:spMk id="669" creationId="{B6E6DC3C-5496-983A-56B1-322CAF7506CD}"/>
          </ac:spMkLst>
        </pc:spChg>
        <pc:spChg chg="add del mod topLvl">
          <ac:chgData name="Trần Minh Phú - B2306573" userId="6595500b-e618-4a2c-bfcd-4e418017fd8d" providerId="ADAL" clId="{251F47AA-A3E1-4B6C-AA07-7747531BAADC}" dt="2024-03-29T09:10:36.874" v="207" actId="478"/>
          <ac:spMkLst>
            <pc:docMk/>
            <pc:sldMk cId="537358264" sldId="285"/>
            <ac:spMk id="670" creationId="{89AD0285-AB82-9D19-CFCC-526E7DF16037}"/>
          </ac:spMkLst>
        </pc:spChg>
        <pc:spChg chg="add del mod topLvl">
          <ac:chgData name="Trần Minh Phú - B2306573" userId="6595500b-e618-4a2c-bfcd-4e418017fd8d" providerId="ADAL" clId="{251F47AA-A3E1-4B6C-AA07-7747531BAADC}" dt="2024-03-29T09:10:36.874" v="207" actId="478"/>
          <ac:spMkLst>
            <pc:docMk/>
            <pc:sldMk cId="537358264" sldId="285"/>
            <ac:spMk id="671" creationId="{E3A15A3B-8E85-FB04-54F7-084C2B9682C7}"/>
          </ac:spMkLst>
        </pc:spChg>
        <pc:spChg chg="add del mod topLvl">
          <ac:chgData name="Trần Minh Phú - B2306573" userId="6595500b-e618-4a2c-bfcd-4e418017fd8d" providerId="ADAL" clId="{251F47AA-A3E1-4B6C-AA07-7747531BAADC}" dt="2024-03-29T09:10:36.874" v="207" actId="478"/>
          <ac:spMkLst>
            <pc:docMk/>
            <pc:sldMk cId="537358264" sldId="285"/>
            <ac:spMk id="672" creationId="{6A851194-5CA8-CD63-C793-64966D81F3C4}"/>
          </ac:spMkLst>
        </pc:spChg>
        <pc:spChg chg="add del mod topLvl">
          <ac:chgData name="Trần Minh Phú - B2306573" userId="6595500b-e618-4a2c-bfcd-4e418017fd8d" providerId="ADAL" clId="{251F47AA-A3E1-4B6C-AA07-7747531BAADC}" dt="2024-03-29T09:10:36.874" v="207" actId="478"/>
          <ac:spMkLst>
            <pc:docMk/>
            <pc:sldMk cId="537358264" sldId="285"/>
            <ac:spMk id="673" creationId="{AA407A39-4C5B-47EC-429A-AF326B885175}"/>
          </ac:spMkLst>
        </pc:spChg>
        <pc:spChg chg="add del mod topLvl">
          <ac:chgData name="Trần Minh Phú - B2306573" userId="6595500b-e618-4a2c-bfcd-4e418017fd8d" providerId="ADAL" clId="{251F47AA-A3E1-4B6C-AA07-7747531BAADC}" dt="2024-03-29T09:10:36.874" v="207" actId="478"/>
          <ac:spMkLst>
            <pc:docMk/>
            <pc:sldMk cId="537358264" sldId="285"/>
            <ac:spMk id="674" creationId="{1C8A85C7-1C7F-087B-5B48-C083000792F7}"/>
          </ac:spMkLst>
        </pc:spChg>
        <pc:spChg chg="add del mod topLvl">
          <ac:chgData name="Trần Minh Phú - B2306573" userId="6595500b-e618-4a2c-bfcd-4e418017fd8d" providerId="ADAL" clId="{251F47AA-A3E1-4B6C-AA07-7747531BAADC}" dt="2024-03-29T09:10:36.874" v="207" actId="478"/>
          <ac:spMkLst>
            <pc:docMk/>
            <pc:sldMk cId="537358264" sldId="285"/>
            <ac:spMk id="675" creationId="{FA91A9A9-7E4F-5060-F781-C7FAA5AA85C0}"/>
          </ac:spMkLst>
        </pc:spChg>
        <pc:spChg chg="add del mod topLvl">
          <ac:chgData name="Trần Minh Phú - B2306573" userId="6595500b-e618-4a2c-bfcd-4e418017fd8d" providerId="ADAL" clId="{251F47AA-A3E1-4B6C-AA07-7747531BAADC}" dt="2024-03-29T09:10:36.874" v="207" actId="478"/>
          <ac:spMkLst>
            <pc:docMk/>
            <pc:sldMk cId="537358264" sldId="285"/>
            <ac:spMk id="676" creationId="{FB98BF4C-1BC8-FEAF-9095-4ED7461E1A26}"/>
          </ac:spMkLst>
        </pc:spChg>
        <pc:spChg chg="add del mod topLvl">
          <ac:chgData name="Trần Minh Phú - B2306573" userId="6595500b-e618-4a2c-bfcd-4e418017fd8d" providerId="ADAL" clId="{251F47AA-A3E1-4B6C-AA07-7747531BAADC}" dt="2024-03-29T09:10:36.874" v="207" actId="478"/>
          <ac:spMkLst>
            <pc:docMk/>
            <pc:sldMk cId="537358264" sldId="285"/>
            <ac:spMk id="677" creationId="{67E4C381-90A3-6454-4A5A-A2935CFAD7C3}"/>
          </ac:spMkLst>
        </pc:spChg>
        <pc:spChg chg="add del mod topLvl">
          <ac:chgData name="Trần Minh Phú - B2306573" userId="6595500b-e618-4a2c-bfcd-4e418017fd8d" providerId="ADAL" clId="{251F47AA-A3E1-4B6C-AA07-7747531BAADC}" dt="2024-03-29T09:10:36.874" v="207" actId="478"/>
          <ac:spMkLst>
            <pc:docMk/>
            <pc:sldMk cId="537358264" sldId="285"/>
            <ac:spMk id="678" creationId="{F709B733-3874-0B8C-41BF-B82CB599C412}"/>
          </ac:spMkLst>
        </pc:spChg>
        <pc:spChg chg="add del mod topLvl">
          <ac:chgData name="Trần Minh Phú - B2306573" userId="6595500b-e618-4a2c-bfcd-4e418017fd8d" providerId="ADAL" clId="{251F47AA-A3E1-4B6C-AA07-7747531BAADC}" dt="2024-03-29T09:10:36.874" v="207" actId="478"/>
          <ac:spMkLst>
            <pc:docMk/>
            <pc:sldMk cId="537358264" sldId="285"/>
            <ac:spMk id="679" creationId="{31613771-6410-D90D-0144-DBCEAF054BAD}"/>
          </ac:spMkLst>
        </pc:spChg>
        <pc:spChg chg="add del mod">
          <ac:chgData name="Trần Minh Phú - B2306573" userId="6595500b-e618-4a2c-bfcd-4e418017fd8d" providerId="ADAL" clId="{251F47AA-A3E1-4B6C-AA07-7747531BAADC}" dt="2024-03-29T09:10:38.319" v="208" actId="478"/>
          <ac:spMkLst>
            <pc:docMk/>
            <pc:sldMk cId="537358264" sldId="285"/>
            <ac:spMk id="681" creationId="{C676453A-70FC-FD38-9583-B66612A9EA12}"/>
          </ac:spMkLst>
        </pc:spChg>
        <pc:spChg chg="add mod">
          <ac:chgData name="Trần Minh Phú - B2306573" userId="6595500b-e618-4a2c-bfcd-4e418017fd8d" providerId="ADAL" clId="{251F47AA-A3E1-4B6C-AA07-7747531BAADC}" dt="2024-03-29T09:10:25.752" v="204" actId="1076"/>
          <ac:spMkLst>
            <pc:docMk/>
            <pc:sldMk cId="537358264" sldId="285"/>
            <ac:spMk id="682" creationId="{8E5618CE-4DC4-7AA9-ECBE-9B2533912377}"/>
          </ac:spMkLst>
        </pc:spChg>
        <pc:spChg chg="add mod">
          <ac:chgData name="Trần Minh Phú - B2306573" userId="6595500b-e618-4a2c-bfcd-4e418017fd8d" providerId="ADAL" clId="{251F47AA-A3E1-4B6C-AA07-7747531BAADC}" dt="2024-03-29T09:10:24.337" v="202" actId="1076"/>
          <ac:spMkLst>
            <pc:docMk/>
            <pc:sldMk cId="537358264" sldId="285"/>
            <ac:spMk id="683" creationId="{635D402F-F1AD-A645-742D-0F13E10A8FEE}"/>
          </ac:spMkLst>
        </pc:spChg>
        <pc:spChg chg="add mod">
          <ac:chgData name="Trần Minh Phú - B2306573" userId="6595500b-e618-4a2c-bfcd-4e418017fd8d" providerId="ADAL" clId="{251F47AA-A3E1-4B6C-AA07-7747531BAADC}" dt="2024-03-29T09:11:10.044" v="211" actId="164"/>
          <ac:spMkLst>
            <pc:docMk/>
            <pc:sldMk cId="537358264" sldId="285"/>
            <ac:spMk id="684" creationId="{650BAD5E-3DA4-6ACC-F3CD-0B1864D8C05D}"/>
          </ac:spMkLst>
        </pc:spChg>
        <pc:spChg chg="add mod">
          <ac:chgData name="Trần Minh Phú - B2306573" userId="6595500b-e618-4a2c-bfcd-4e418017fd8d" providerId="ADAL" clId="{251F47AA-A3E1-4B6C-AA07-7747531BAADC}" dt="2024-03-29T09:11:10.044" v="211" actId="164"/>
          <ac:spMkLst>
            <pc:docMk/>
            <pc:sldMk cId="537358264" sldId="285"/>
            <ac:spMk id="685" creationId="{0252AAED-F997-7417-B359-3C69CECA978C}"/>
          </ac:spMkLst>
        </pc:spChg>
        <pc:spChg chg="add mod">
          <ac:chgData name="Trần Minh Phú - B2306573" userId="6595500b-e618-4a2c-bfcd-4e418017fd8d" providerId="ADAL" clId="{251F47AA-A3E1-4B6C-AA07-7747531BAADC}" dt="2024-03-29T09:11:10.044" v="211" actId="164"/>
          <ac:spMkLst>
            <pc:docMk/>
            <pc:sldMk cId="537358264" sldId="285"/>
            <ac:spMk id="686" creationId="{98238E56-4B5A-28A1-18E7-458823FA6BCF}"/>
          </ac:spMkLst>
        </pc:spChg>
        <pc:spChg chg="add mod">
          <ac:chgData name="Trần Minh Phú - B2306573" userId="6595500b-e618-4a2c-bfcd-4e418017fd8d" providerId="ADAL" clId="{251F47AA-A3E1-4B6C-AA07-7747531BAADC}" dt="2024-03-29T09:11:10.044" v="211" actId="164"/>
          <ac:spMkLst>
            <pc:docMk/>
            <pc:sldMk cId="537358264" sldId="285"/>
            <ac:spMk id="687" creationId="{012EDAB3-43DB-C6BB-411D-B82B618E9939}"/>
          </ac:spMkLst>
        </pc:spChg>
        <pc:spChg chg="add mod">
          <ac:chgData name="Trần Minh Phú - B2306573" userId="6595500b-e618-4a2c-bfcd-4e418017fd8d" providerId="ADAL" clId="{251F47AA-A3E1-4B6C-AA07-7747531BAADC}" dt="2024-03-29T09:11:10.044" v="211" actId="164"/>
          <ac:spMkLst>
            <pc:docMk/>
            <pc:sldMk cId="537358264" sldId="285"/>
            <ac:spMk id="688" creationId="{94600CB4-89C1-26BD-A10A-11B88F1363A1}"/>
          </ac:spMkLst>
        </pc:spChg>
        <pc:spChg chg="add mod">
          <ac:chgData name="Trần Minh Phú - B2306573" userId="6595500b-e618-4a2c-bfcd-4e418017fd8d" providerId="ADAL" clId="{251F47AA-A3E1-4B6C-AA07-7747531BAADC}" dt="2024-03-29T09:11:10.044" v="211" actId="164"/>
          <ac:spMkLst>
            <pc:docMk/>
            <pc:sldMk cId="537358264" sldId="285"/>
            <ac:spMk id="689" creationId="{07F85503-B80C-2FA0-C526-5DB0C95CF5B3}"/>
          </ac:spMkLst>
        </pc:spChg>
        <pc:spChg chg="add mod">
          <ac:chgData name="Trần Minh Phú - B2306573" userId="6595500b-e618-4a2c-bfcd-4e418017fd8d" providerId="ADAL" clId="{251F47AA-A3E1-4B6C-AA07-7747531BAADC}" dt="2024-03-29T09:11:10.044" v="211" actId="164"/>
          <ac:spMkLst>
            <pc:docMk/>
            <pc:sldMk cId="537358264" sldId="285"/>
            <ac:spMk id="690" creationId="{182392EE-8127-7237-E24F-2D9C852DC0A4}"/>
          </ac:spMkLst>
        </pc:spChg>
        <pc:spChg chg="add mod">
          <ac:chgData name="Trần Minh Phú - B2306573" userId="6595500b-e618-4a2c-bfcd-4e418017fd8d" providerId="ADAL" clId="{251F47AA-A3E1-4B6C-AA07-7747531BAADC}" dt="2024-03-29T09:11:10.044" v="211" actId="164"/>
          <ac:spMkLst>
            <pc:docMk/>
            <pc:sldMk cId="537358264" sldId="285"/>
            <ac:spMk id="691" creationId="{10D77578-CA45-DF5B-8F24-0F2A817249B8}"/>
          </ac:spMkLst>
        </pc:spChg>
        <pc:spChg chg="add mod">
          <ac:chgData name="Trần Minh Phú - B2306573" userId="6595500b-e618-4a2c-bfcd-4e418017fd8d" providerId="ADAL" clId="{251F47AA-A3E1-4B6C-AA07-7747531BAADC}" dt="2024-03-29T09:11:10.044" v="211" actId="164"/>
          <ac:spMkLst>
            <pc:docMk/>
            <pc:sldMk cId="537358264" sldId="285"/>
            <ac:spMk id="692" creationId="{BCCEADBB-0571-3809-4EEE-8402A63EE60D}"/>
          </ac:spMkLst>
        </pc:spChg>
        <pc:spChg chg="add mod">
          <ac:chgData name="Trần Minh Phú - B2306573" userId="6595500b-e618-4a2c-bfcd-4e418017fd8d" providerId="ADAL" clId="{251F47AA-A3E1-4B6C-AA07-7747531BAADC}" dt="2024-03-29T09:11:10.044" v="211" actId="164"/>
          <ac:spMkLst>
            <pc:docMk/>
            <pc:sldMk cId="537358264" sldId="285"/>
            <ac:spMk id="693" creationId="{7C32939E-A7A8-3801-6897-D915B2515EF0}"/>
          </ac:spMkLst>
        </pc:spChg>
        <pc:spChg chg="add mod">
          <ac:chgData name="Trần Minh Phú - B2306573" userId="6595500b-e618-4a2c-bfcd-4e418017fd8d" providerId="ADAL" clId="{251F47AA-A3E1-4B6C-AA07-7747531BAADC}" dt="2024-03-29T09:11:10.044" v="211" actId="164"/>
          <ac:spMkLst>
            <pc:docMk/>
            <pc:sldMk cId="537358264" sldId="285"/>
            <ac:spMk id="694" creationId="{E734B348-D69C-D0B8-2985-37EF4F8DDDBD}"/>
          </ac:spMkLst>
        </pc:spChg>
        <pc:spChg chg="add mod">
          <ac:chgData name="Trần Minh Phú - B2306573" userId="6595500b-e618-4a2c-bfcd-4e418017fd8d" providerId="ADAL" clId="{251F47AA-A3E1-4B6C-AA07-7747531BAADC}" dt="2024-03-29T09:11:10.044" v="211" actId="164"/>
          <ac:spMkLst>
            <pc:docMk/>
            <pc:sldMk cId="537358264" sldId="285"/>
            <ac:spMk id="695" creationId="{409B84EF-5027-D790-15A7-1801A4B3F536}"/>
          </ac:spMkLst>
        </pc:spChg>
        <pc:spChg chg="add mod">
          <ac:chgData name="Trần Minh Phú - B2306573" userId="6595500b-e618-4a2c-bfcd-4e418017fd8d" providerId="ADAL" clId="{251F47AA-A3E1-4B6C-AA07-7747531BAADC}" dt="2024-03-29T09:11:10.044" v="211" actId="164"/>
          <ac:spMkLst>
            <pc:docMk/>
            <pc:sldMk cId="537358264" sldId="285"/>
            <ac:spMk id="696" creationId="{3A4E0F98-0E65-C970-0C0B-911822F32191}"/>
          </ac:spMkLst>
        </pc:spChg>
        <pc:spChg chg="add mod">
          <ac:chgData name="Trần Minh Phú - B2306573" userId="6595500b-e618-4a2c-bfcd-4e418017fd8d" providerId="ADAL" clId="{251F47AA-A3E1-4B6C-AA07-7747531BAADC}" dt="2024-03-29T09:11:10.044" v="211" actId="164"/>
          <ac:spMkLst>
            <pc:docMk/>
            <pc:sldMk cId="537358264" sldId="285"/>
            <ac:spMk id="697" creationId="{6AC7137E-C5BC-C15C-47B0-5DA503AF1773}"/>
          </ac:spMkLst>
        </pc:spChg>
        <pc:spChg chg="add mod">
          <ac:chgData name="Trần Minh Phú - B2306573" userId="6595500b-e618-4a2c-bfcd-4e418017fd8d" providerId="ADAL" clId="{251F47AA-A3E1-4B6C-AA07-7747531BAADC}" dt="2024-03-29T09:11:10.044" v="211" actId="164"/>
          <ac:spMkLst>
            <pc:docMk/>
            <pc:sldMk cId="537358264" sldId="285"/>
            <ac:spMk id="698" creationId="{4A7B5C0D-F4A8-9121-C5BB-2ADEEB15E918}"/>
          </ac:spMkLst>
        </pc:spChg>
        <pc:spChg chg="add mod">
          <ac:chgData name="Trần Minh Phú - B2306573" userId="6595500b-e618-4a2c-bfcd-4e418017fd8d" providerId="ADAL" clId="{251F47AA-A3E1-4B6C-AA07-7747531BAADC}" dt="2024-03-29T09:11:10.044" v="211" actId="164"/>
          <ac:spMkLst>
            <pc:docMk/>
            <pc:sldMk cId="537358264" sldId="285"/>
            <ac:spMk id="699" creationId="{03067ACF-BC6B-7222-29FB-E9ED6CBDF992}"/>
          </ac:spMkLst>
        </pc:spChg>
        <pc:spChg chg="add mod">
          <ac:chgData name="Trần Minh Phú - B2306573" userId="6595500b-e618-4a2c-bfcd-4e418017fd8d" providerId="ADAL" clId="{251F47AA-A3E1-4B6C-AA07-7747531BAADC}" dt="2024-03-29T09:11:10.044" v="211" actId="164"/>
          <ac:spMkLst>
            <pc:docMk/>
            <pc:sldMk cId="537358264" sldId="285"/>
            <ac:spMk id="700" creationId="{0D7F70EE-D5FD-EB5A-E3A9-60EED99F7491}"/>
          </ac:spMkLst>
        </pc:spChg>
        <pc:spChg chg="add mod">
          <ac:chgData name="Trần Minh Phú - B2306573" userId="6595500b-e618-4a2c-bfcd-4e418017fd8d" providerId="ADAL" clId="{251F47AA-A3E1-4B6C-AA07-7747531BAADC}" dt="2024-03-29T09:11:10.044" v="211" actId="164"/>
          <ac:spMkLst>
            <pc:docMk/>
            <pc:sldMk cId="537358264" sldId="285"/>
            <ac:spMk id="701" creationId="{899F9260-A5BE-AC8C-7C5B-F7E96B8275B5}"/>
          </ac:spMkLst>
        </pc:spChg>
        <pc:spChg chg="mod">
          <ac:chgData name="Trần Minh Phú - B2306573" userId="6595500b-e618-4a2c-bfcd-4e418017fd8d" providerId="ADAL" clId="{251F47AA-A3E1-4B6C-AA07-7747531BAADC}" dt="2024-03-29T09:11:26.869" v="214"/>
          <ac:spMkLst>
            <pc:docMk/>
            <pc:sldMk cId="537358264" sldId="285"/>
            <ac:spMk id="704" creationId="{6491A686-6A8E-1517-1EA7-B1032AA59B0D}"/>
          </ac:spMkLst>
        </pc:spChg>
        <pc:spChg chg="mod">
          <ac:chgData name="Trần Minh Phú - B2306573" userId="6595500b-e618-4a2c-bfcd-4e418017fd8d" providerId="ADAL" clId="{251F47AA-A3E1-4B6C-AA07-7747531BAADC}" dt="2024-03-29T09:11:26.869" v="214"/>
          <ac:spMkLst>
            <pc:docMk/>
            <pc:sldMk cId="537358264" sldId="285"/>
            <ac:spMk id="705" creationId="{00CB1340-6DA0-44B8-DE8B-FE27ABE11C4C}"/>
          </ac:spMkLst>
        </pc:spChg>
        <pc:spChg chg="mod">
          <ac:chgData name="Trần Minh Phú - B2306573" userId="6595500b-e618-4a2c-bfcd-4e418017fd8d" providerId="ADAL" clId="{251F47AA-A3E1-4B6C-AA07-7747531BAADC}" dt="2024-03-29T09:11:26.869" v="214"/>
          <ac:spMkLst>
            <pc:docMk/>
            <pc:sldMk cId="537358264" sldId="285"/>
            <ac:spMk id="706" creationId="{D753E1B6-F093-8801-3AC7-BF0D5C053DBA}"/>
          </ac:spMkLst>
        </pc:spChg>
        <pc:spChg chg="mod">
          <ac:chgData name="Trần Minh Phú - B2306573" userId="6595500b-e618-4a2c-bfcd-4e418017fd8d" providerId="ADAL" clId="{251F47AA-A3E1-4B6C-AA07-7747531BAADC}" dt="2024-03-29T09:11:26.869" v="214"/>
          <ac:spMkLst>
            <pc:docMk/>
            <pc:sldMk cId="537358264" sldId="285"/>
            <ac:spMk id="707" creationId="{28AF5693-6882-3F64-8080-E6B8EC3D8258}"/>
          </ac:spMkLst>
        </pc:spChg>
        <pc:spChg chg="mod">
          <ac:chgData name="Trần Minh Phú - B2306573" userId="6595500b-e618-4a2c-bfcd-4e418017fd8d" providerId="ADAL" clId="{251F47AA-A3E1-4B6C-AA07-7747531BAADC}" dt="2024-03-29T09:11:26.869" v="214"/>
          <ac:spMkLst>
            <pc:docMk/>
            <pc:sldMk cId="537358264" sldId="285"/>
            <ac:spMk id="708" creationId="{3B727873-2206-39F2-1C07-0B3F3E44E8EF}"/>
          </ac:spMkLst>
        </pc:spChg>
        <pc:spChg chg="mod">
          <ac:chgData name="Trần Minh Phú - B2306573" userId="6595500b-e618-4a2c-bfcd-4e418017fd8d" providerId="ADAL" clId="{251F47AA-A3E1-4B6C-AA07-7747531BAADC}" dt="2024-03-29T09:11:26.869" v="214"/>
          <ac:spMkLst>
            <pc:docMk/>
            <pc:sldMk cId="537358264" sldId="285"/>
            <ac:spMk id="709" creationId="{D4B1E97D-5DEB-140E-D28D-59426684E201}"/>
          </ac:spMkLst>
        </pc:spChg>
        <pc:spChg chg="mod">
          <ac:chgData name="Trần Minh Phú - B2306573" userId="6595500b-e618-4a2c-bfcd-4e418017fd8d" providerId="ADAL" clId="{251F47AA-A3E1-4B6C-AA07-7747531BAADC}" dt="2024-03-29T09:11:26.869" v="214"/>
          <ac:spMkLst>
            <pc:docMk/>
            <pc:sldMk cId="537358264" sldId="285"/>
            <ac:spMk id="710" creationId="{80701C64-C284-0C74-3F51-FFB5EF4870E1}"/>
          </ac:spMkLst>
        </pc:spChg>
        <pc:spChg chg="mod">
          <ac:chgData name="Trần Minh Phú - B2306573" userId="6595500b-e618-4a2c-bfcd-4e418017fd8d" providerId="ADAL" clId="{251F47AA-A3E1-4B6C-AA07-7747531BAADC}" dt="2024-03-29T09:11:26.869" v="214"/>
          <ac:spMkLst>
            <pc:docMk/>
            <pc:sldMk cId="537358264" sldId="285"/>
            <ac:spMk id="711" creationId="{247650EB-F515-04B2-2A48-9E4FBF802A22}"/>
          </ac:spMkLst>
        </pc:spChg>
        <pc:spChg chg="mod">
          <ac:chgData name="Trần Minh Phú - B2306573" userId="6595500b-e618-4a2c-bfcd-4e418017fd8d" providerId="ADAL" clId="{251F47AA-A3E1-4B6C-AA07-7747531BAADC}" dt="2024-03-29T09:11:26.869" v="214"/>
          <ac:spMkLst>
            <pc:docMk/>
            <pc:sldMk cId="537358264" sldId="285"/>
            <ac:spMk id="712" creationId="{781A4526-C52D-CDE7-6279-25C4EB2962F6}"/>
          </ac:spMkLst>
        </pc:spChg>
        <pc:spChg chg="mod">
          <ac:chgData name="Trần Minh Phú - B2306573" userId="6595500b-e618-4a2c-bfcd-4e418017fd8d" providerId="ADAL" clId="{251F47AA-A3E1-4B6C-AA07-7747531BAADC}" dt="2024-03-29T09:11:26.869" v="214"/>
          <ac:spMkLst>
            <pc:docMk/>
            <pc:sldMk cId="537358264" sldId="285"/>
            <ac:spMk id="713" creationId="{B79661F4-E96E-58B2-45B4-C850594E8BB4}"/>
          </ac:spMkLst>
        </pc:spChg>
        <pc:spChg chg="mod">
          <ac:chgData name="Trần Minh Phú - B2306573" userId="6595500b-e618-4a2c-bfcd-4e418017fd8d" providerId="ADAL" clId="{251F47AA-A3E1-4B6C-AA07-7747531BAADC}" dt="2024-03-29T09:11:26.869" v="214"/>
          <ac:spMkLst>
            <pc:docMk/>
            <pc:sldMk cId="537358264" sldId="285"/>
            <ac:spMk id="714" creationId="{CA83527F-C525-BFC0-9DC6-CC3A0E12AEC3}"/>
          </ac:spMkLst>
        </pc:spChg>
        <pc:spChg chg="mod">
          <ac:chgData name="Trần Minh Phú - B2306573" userId="6595500b-e618-4a2c-bfcd-4e418017fd8d" providerId="ADAL" clId="{251F47AA-A3E1-4B6C-AA07-7747531BAADC}" dt="2024-03-29T09:11:26.869" v="214"/>
          <ac:spMkLst>
            <pc:docMk/>
            <pc:sldMk cId="537358264" sldId="285"/>
            <ac:spMk id="715" creationId="{B3516ADA-2ADA-58D6-6BA3-4A065232260D}"/>
          </ac:spMkLst>
        </pc:spChg>
        <pc:spChg chg="mod">
          <ac:chgData name="Trần Minh Phú - B2306573" userId="6595500b-e618-4a2c-bfcd-4e418017fd8d" providerId="ADAL" clId="{251F47AA-A3E1-4B6C-AA07-7747531BAADC}" dt="2024-03-29T09:11:26.869" v="214"/>
          <ac:spMkLst>
            <pc:docMk/>
            <pc:sldMk cId="537358264" sldId="285"/>
            <ac:spMk id="716" creationId="{C1DE94CC-0FC1-DDA2-F3B9-579C04668389}"/>
          </ac:spMkLst>
        </pc:spChg>
        <pc:spChg chg="mod">
          <ac:chgData name="Trần Minh Phú - B2306573" userId="6595500b-e618-4a2c-bfcd-4e418017fd8d" providerId="ADAL" clId="{251F47AA-A3E1-4B6C-AA07-7747531BAADC}" dt="2024-03-29T09:11:26.869" v="214"/>
          <ac:spMkLst>
            <pc:docMk/>
            <pc:sldMk cId="537358264" sldId="285"/>
            <ac:spMk id="717" creationId="{65289318-EF23-1B4B-1DE6-A129CF621370}"/>
          </ac:spMkLst>
        </pc:spChg>
        <pc:spChg chg="mod">
          <ac:chgData name="Trần Minh Phú - B2306573" userId="6595500b-e618-4a2c-bfcd-4e418017fd8d" providerId="ADAL" clId="{251F47AA-A3E1-4B6C-AA07-7747531BAADC}" dt="2024-03-29T09:11:26.869" v="214"/>
          <ac:spMkLst>
            <pc:docMk/>
            <pc:sldMk cId="537358264" sldId="285"/>
            <ac:spMk id="718" creationId="{E61305AA-95EF-076E-F9B8-FCBB3DA26DF2}"/>
          </ac:spMkLst>
        </pc:spChg>
        <pc:spChg chg="mod">
          <ac:chgData name="Trần Minh Phú - B2306573" userId="6595500b-e618-4a2c-bfcd-4e418017fd8d" providerId="ADAL" clId="{251F47AA-A3E1-4B6C-AA07-7747531BAADC}" dt="2024-03-29T09:11:26.869" v="214"/>
          <ac:spMkLst>
            <pc:docMk/>
            <pc:sldMk cId="537358264" sldId="285"/>
            <ac:spMk id="719" creationId="{92E3200A-F586-D9DE-7DAF-5C63F31DDEA4}"/>
          </ac:spMkLst>
        </pc:spChg>
        <pc:spChg chg="mod">
          <ac:chgData name="Trần Minh Phú - B2306573" userId="6595500b-e618-4a2c-bfcd-4e418017fd8d" providerId="ADAL" clId="{251F47AA-A3E1-4B6C-AA07-7747531BAADC}" dt="2024-03-29T09:11:26.869" v="214"/>
          <ac:spMkLst>
            <pc:docMk/>
            <pc:sldMk cId="537358264" sldId="285"/>
            <ac:spMk id="720" creationId="{6CEAE479-B057-888A-977A-C84EE45BEA47}"/>
          </ac:spMkLst>
        </pc:spChg>
        <pc:spChg chg="mod">
          <ac:chgData name="Trần Minh Phú - B2306573" userId="6595500b-e618-4a2c-bfcd-4e418017fd8d" providerId="ADAL" clId="{251F47AA-A3E1-4B6C-AA07-7747531BAADC}" dt="2024-03-29T09:11:26.869" v="214"/>
          <ac:spMkLst>
            <pc:docMk/>
            <pc:sldMk cId="537358264" sldId="285"/>
            <ac:spMk id="721" creationId="{CB33694B-0826-987A-402C-219F6B0CC5CE}"/>
          </ac:spMkLst>
        </pc:spChg>
        <pc:spChg chg="add mod">
          <ac:chgData name="Trần Minh Phú - B2306573" userId="6595500b-e618-4a2c-bfcd-4e418017fd8d" providerId="ADAL" clId="{251F47AA-A3E1-4B6C-AA07-7747531BAADC}" dt="2024-03-29T09:11:59.340" v="218" actId="164"/>
          <ac:spMkLst>
            <pc:docMk/>
            <pc:sldMk cId="537358264" sldId="285"/>
            <ac:spMk id="722" creationId="{A28E77AD-6096-FB88-4445-FDE2F5CDE8C3}"/>
          </ac:spMkLst>
        </pc:spChg>
        <pc:spChg chg="add mod">
          <ac:chgData name="Trần Minh Phú - B2306573" userId="6595500b-e618-4a2c-bfcd-4e418017fd8d" providerId="ADAL" clId="{251F47AA-A3E1-4B6C-AA07-7747531BAADC}" dt="2024-03-29T09:11:59.340" v="218" actId="164"/>
          <ac:spMkLst>
            <pc:docMk/>
            <pc:sldMk cId="537358264" sldId="285"/>
            <ac:spMk id="723" creationId="{9AECEE02-5E6A-6934-5AD7-EECB327AD509}"/>
          </ac:spMkLst>
        </pc:spChg>
        <pc:spChg chg="add mod">
          <ac:chgData name="Trần Minh Phú - B2306573" userId="6595500b-e618-4a2c-bfcd-4e418017fd8d" providerId="ADAL" clId="{251F47AA-A3E1-4B6C-AA07-7747531BAADC}" dt="2024-03-29T09:11:59.340" v="218" actId="164"/>
          <ac:spMkLst>
            <pc:docMk/>
            <pc:sldMk cId="537358264" sldId="285"/>
            <ac:spMk id="724" creationId="{0AC1FC94-5626-D4F9-170A-C4E6E4EEFE79}"/>
          </ac:spMkLst>
        </pc:spChg>
        <pc:spChg chg="add mod">
          <ac:chgData name="Trần Minh Phú - B2306573" userId="6595500b-e618-4a2c-bfcd-4e418017fd8d" providerId="ADAL" clId="{251F47AA-A3E1-4B6C-AA07-7747531BAADC}" dt="2024-03-29T09:11:59.340" v="218" actId="164"/>
          <ac:spMkLst>
            <pc:docMk/>
            <pc:sldMk cId="537358264" sldId="285"/>
            <ac:spMk id="725" creationId="{2FF981D8-4FC5-1F43-32BD-164E97CA582B}"/>
          </ac:spMkLst>
        </pc:spChg>
        <pc:spChg chg="add mod">
          <ac:chgData name="Trần Minh Phú - B2306573" userId="6595500b-e618-4a2c-bfcd-4e418017fd8d" providerId="ADAL" clId="{251F47AA-A3E1-4B6C-AA07-7747531BAADC}" dt="2024-03-29T09:11:59.340" v="218" actId="164"/>
          <ac:spMkLst>
            <pc:docMk/>
            <pc:sldMk cId="537358264" sldId="285"/>
            <ac:spMk id="726" creationId="{D756693A-D78E-E504-65C0-29308F67891A}"/>
          </ac:spMkLst>
        </pc:spChg>
        <pc:spChg chg="add mod">
          <ac:chgData name="Trần Minh Phú - B2306573" userId="6595500b-e618-4a2c-bfcd-4e418017fd8d" providerId="ADAL" clId="{251F47AA-A3E1-4B6C-AA07-7747531BAADC}" dt="2024-03-29T09:11:59.340" v="218" actId="164"/>
          <ac:spMkLst>
            <pc:docMk/>
            <pc:sldMk cId="537358264" sldId="285"/>
            <ac:spMk id="727" creationId="{9016293B-F76F-E177-C553-50EE61ECA159}"/>
          </ac:spMkLst>
        </pc:spChg>
        <pc:spChg chg="add mod">
          <ac:chgData name="Trần Minh Phú - B2306573" userId="6595500b-e618-4a2c-bfcd-4e418017fd8d" providerId="ADAL" clId="{251F47AA-A3E1-4B6C-AA07-7747531BAADC}" dt="2024-03-29T09:11:59.340" v="218" actId="164"/>
          <ac:spMkLst>
            <pc:docMk/>
            <pc:sldMk cId="537358264" sldId="285"/>
            <ac:spMk id="728" creationId="{0ED795E8-7420-8FE2-3DC4-300C348F3A8F}"/>
          </ac:spMkLst>
        </pc:spChg>
        <pc:spChg chg="add mod">
          <ac:chgData name="Trần Minh Phú - B2306573" userId="6595500b-e618-4a2c-bfcd-4e418017fd8d" providerId="ADAL" clId="{251F47AA-A3E1-4B6C-AA07-7747531BAADC}" dt="2024-03-29T09:11:59.340" v="218" actId="164"/>
          <ac:spMkLst>
            <pc:docMk/>
            <pc:sldMk cId="537358264" sldId="285"/>
            <ac:spMk id="729" creationId="{1CAAA020-E778-4C9D-6F27-49AFB7B72F4C}"/>
          </ac:spMkLst>
        </pc:spChg>
        <pc:spChg chg="add mod">
          <ac:chgData name="Trần Minh Phú - B2306573" userId="6595500b-e618-4a2c-bfcd-4e418017fd8d" providerId="ADAL" clId="{251F47AA-A3E1-4B6C-AA07-7747531BAADC}" dt="2024-03-29T09:11:59.340" v="218" actId="164"/>
          <ac:spMkLst>
            <pc:docMk/>
            <pc:sldMk cId="537358264" sldId="285"/>
            <ac:spMk id="730" creationId="{5675F9B5-19A6-2E9B-ED0D-1F659855D87F}"/>
          </ac:spMkLst>
        </pc:spChg>
        <pc:spChg chg="add mod">
          <ac:chgData name="Trần Minh Phú - B2306573" userId="6595500b-e618-4a2c-bfcd-4e418017fd8d" providerId="ADAL" clId="{251F47AA-A3E1-4B6C-AA07-7747531BAADC}" dt="2024-03-29T09:11:59.340" v="218" actId="164"/>
          <ac:spMkLst>
            <pc:docMk/>
            <pc:sldMk cId="537358264" sldId="285"/>
            <ac:spMk id="731" creationId="{E7B3590A-589F-CE00-2133-F095DAD870FA}"/>
          </ac:spMkLst>
        </pc:spChg>
        <pc:spChg chg="add mod">
          <ac:chgData name="Trần Minh Phú - B2306573" userId="6595500b-e618-4a2c-bfcd-4e418017fd8d" providerId="ADAL" clId="{251F47AA-A3E1-4B6C-AA07-7747531BAADC}" dt="2024-03-29T09:11:59.340" v="218" actId="164"/>
          <ac:spMkLst>
            <pc:docMk/>
            <pc:sldMk cId="537358264" sldId="285"/>
            <ac:spMk id="732" creationId="{2A158A14-0691-E9B3-ED92-4D21E53F3BF7}"/>
          </ac:spMkLst>
        </pc:spChg>
        <pc:spChg chg="add mod">
          <ac:chgData name="Trần Minh Phú - B2306573" userId="6595500b-e618-4a2c-bfcd-4e418017fd8d" providerId="ADAL" clId="{251F47AA-A3E1-4B6C-AA07-7747531BAADC}" dt="2024-03-29T09:11:59.340" v="218" actId="164"/>
          <ac:spMkLst>
            <pc:docMk/>
            <pc:sldMk cId="537358264" sldId="285"/>
            <ac:spMk id="733" creationId="{25531BAA-7260-DF70-F3E6-96D70398603F}"/>
          </ac:spMkLst>
        </pc:spChg>
        <pc:spChg chg="add mod">
          <ac:chgData name="Trần Minh Phú - B2306573" userId="6595500b-e618-4a2c-bfcd-4e418017fd8d" providerId="ADAL" clId="{251F47AA-A3E1-4B6C-AA07-7747531BAADC}" dt="2024-03-29T09:11:59.340" v="218" actId="164"/>
          <ac:spMkLst>
            <pc:docMk/>
            <pc:sldMk cId="537358264" sldId="285"/>
            <ac:spMk id="734" creationId="{774250D9-E4DF-181F-51BF-026C4F3D1023}"/>
          </ac:spMkLst>
        </pc:spChg>
        <pc:spChg chg="add mod">
          <ac:chgData name="Trần Minh Phú - B2306573" userId="6595500b-e618-4a2c-bfcd-4e418017fd8d" providerId="ADAL" clId="{251F47AA-A3E1-4B6C-AA07-7747531BAADC}" dt="2024-03-29T09:11:59.340" v="218" actId="164"/>
          <ac:spMkLst>
            <pc:docMk/>
            <pc:sldMk cId="537358264" sldId="285"/>
            <ac:spMk id="735" creationId="{ECBDCE44-C031-4033-9B06-BC10B0A69B64}"/>
          </ac:spMkLst>
        </pc:spChg>
        <pc:spChg chg="add mod">
          <ac:chgData name="Trần Minh Phú - B2306573" userId="6595500b-e618-4a2c-bfcd-4e418017fd8d" providerId="ADAL" clId="{251F47AA-A3E1-4B6C-AA07-7747531BAADC}" dt="2024-03-29T09:11:59.340" v="218" actId="164"/>
          <ac:spMkLst>
            <pc:docMk/>
            <pc:sldMk cId="537358264" sldId="285"/>
            <ac:spMk id="736" creationId="{F537285E-8253-33DA-DFCA-CE8589073915}"/>
          </ac:spMkLst>
        </pc:spChg>
        <pc:spChg chg="add mod">
          <ac:chgData name="Trần Minh Phú - B2306573" userId="6595500b-e618-4a2c-bfcd-4e418017fd8d" providerId="ADAL" clId="{251F47AA-A3E1-4B6C-AA07-7747531BAADC}" dt="2024-03-29T09:11:59.340" v="218" actId="164"/>
          <ac:spMkLst>
            <pc:docMk/>
            <pc:sldMk cId="537358264" sldId="285"/>
            <ac:spMk id="737" creationId="{87086295-4BEE-351A-FAA3-CFC3AB2CA396}"/>
          </ac:spMkLst>
        </pc:spChg>
        <pc:spChg chg="add mod">
          <ac:chgData name="Trần Minh Phú - B2306573" userId="6595500b-e618-4a2c-bfcd-4e418017fd8d" providerId="ADAL" clId="{251F47AA-A3E1-4B6C-AA07-7747531BAADC}" dt="2024-03-29T09:12:25.246" v="222"/>
          <ac:spMkLst>
            <pc:docMk/>
            <pc:sldMk cId="537358264" sldId="285"/>
            <ac:spMk id="739" creationId="{10C17135-0159-A0F1-0662-C400AA53B356}"/>
          </ac:spMkLst>
        </pc:spChg>
        <pc:spChg chg="add mod">
          <ac:chgData name="Trần Minh Phú - B2306573" userId="6595500b-e618-4a2c-bfcd-4e418017fd8d" providerId="ADAL" clId="{251F47AA-A3E1-4B6C-AA07-7747531BAADC}" dt="2024-03-29T09:12:25.246" v="222"/>
          <ac:spMkLst>
            <pc:docMk/>
            <pc:sldMk cId="537358264" sldId="285"/>
            <ac:spMk id="740" creationId="{A7685704-8622-8A90-1EDF-7729E92EC268}"/>
          </ac:spMkLst>
        </pc:spChg>
        <pc:spChg chg="add mod">
          <ac:chgData name="Trần Minh Phú - B2306573" userId="6595500b-e618-4a2c-bfcd-4e418017fd8d" providerId="ADAL" clId="{251F47AA-A3E1-4B6C-AA07-7747531BAADC}" dt="2024-03-29T09:12:25.246" v="222"/>
          <ac:spMkLst>
            <pc:docMk/>
            <pc:sldMk cId="537358264" sldId="285"/>
            <ac:spMk id="741" creationId="{10D83761-CE6D-1A69-9E4F-EFDD9710FA4C}"/>
          </ac:spMkLst>
        </pc:spChg>
        <pc:spChg chg="add mod">
          <ac:chgData name="Trần Minh Phú - B2306573" userId="6595500b-e618-4a2c-bfcd-4e418017fd8d" providerId="ADAL" clId="{251F47AA-A3E1-4B6C-AA07-7747531BAADC}" dt="2024-03-29T09:12:25.246" v="222"/>
          <ac:spMkLst>
            <pc:docMk/>
            <pc:sldMk cId="537358264" sldId="285"/>
            <ac:spMk id="742" creationId="{776AB0D3-9B88-F8E9-8BDE-4DFCECC60E96}"/>
          </ac:spMkLst>
        </pc:spChg>
        <pc:spChg chg="add mod">
          <ac:chgData name="Trần Minh Phú - B2306573" userId="6595500b-e618-4a2c-bfcd-4e418017fd8d" providerId="ADAL" clId="{251F47AA-A3E1-4B6C-AA07-7747531BAADC}" dt="2024-03-29T09:12:25.246" v="222"/>
          <ac:spMkLst>
            <pc:docMk/>
            <pc:sldMk cId="537358264" sldId="285"/>
            <ac:spMk id="743" creationId="{7F5B13A7-7C32-0A8B-FA92-D9FE18C82368}"/>
          </ac:spMkLst>
        </pc:spChg>
        <pc:spChg chg="add mod">
          <ac:chgData name="Trần Minh Phú - B2306573" userId="6595500b-e618-4a2c-bfcd-4e418017fd8d" providerId="ADAL" clId="{251F47AA-A3E1-4B6C-AA07-7747531BAADC}" dt="2024-03-29T09:12:25.246" v="222"/>
          <ac:spMkLst>
            <pc:docMk/>
            <pc:sldMk cId="537358264" sldId="285"/>
            <ac:spMk id="744" creationId="{2D57B3FB-4671-049D-E928-6EE5AB013912}"/>
          </ac:spMkLst>
        </pc:spChg>
        <pc:spChg chg="add mod">
          <ac:chgData name="Trần Minh Phú - B2306573" userId="6595500b-e618-4a2c-bfcd-4e418017fd8d" providerId="ADAL" clId="{251F47AA-A3E1-4B6C-AA07-7747531BAADC}" dt="2024-03-29T09:12:25.246" v="222"/>
          <ac:spMkLst>
            <pc:docMk/>
            <pc:sldMk cId="537358264" sldId="285"/>
            <ac:spMk id="745" creationId="{4EB663B3-EA73-B0F7-8E78-4727F1998B5B}"/>
          </ac:spMkLst>
        </pc:spChg>
        <pc:spChg chg="add mod">
          <ac:chgData name="Trần Minh Phú - B2306573" userId="6595500b-e618-4a2c-bfcd-4e418017fd8d" providerId="ADAL" clId="{251F47AA-A3E1-4B6C-AA07-7747531BAADC}" dt="2024-03-29T09:12:25.246" v="222"/>
          <ac:spMkLst>
            <pc:docMk/>
            <pc:sldMk cId="537358264" sldId="285"/>
            <ac:spMk id="746" creationId="{D18FBB73-946A-4589-85A1-AF96FDD24EB5}"/>
          </ac:spMkLst>
        </pc:spChg>
        <pc:spChg chg="add mod">
          <ac:chgData name="Trần Minh Phú - B2306573" userId="6595500b-e618-4a2c-bfcd-4e418017fd8d" providerId="ADAL" clId="{251F47AA-A3E1-4B6C-AA07-7747531BAADC}" dt="2024-03-29T09:12:25.246" v="222"/>
          <ac:spMkLst>
            <pc:docMk/>
            <pc:sldMk cId="537358264" sldId="285"/>
            <ac:spMk id="747" creationId="{4B8D0527-F940-FA25-FB29-9A37A11200BD}"/>
          </ac:spMkLst>
        </pc:spChg>
        <pc:spChg chg="add mod">
          <ac:chgData name="Trần Minh Phú - B2306573" userId="6595500b-e618-4a2c-bfcd-4e418017fd8d" providerId="ADAL" clId="{251F47AA-A3E1-4B6C-AA07-7747531BAADC}" dt="2024-03-29T09:12:25.246" v="222"/>
          <ac:spMkLst>
            <pc:docMk/>
            <pc:sldMk cId="537358264" sldId="285"/>
            <ac:spMk id="748" creationId="{58649ED2-FF61-2411-5E1D-3FD068F99B5A}"/>
          </ac:spMkLst>
        </pc:spChg>
        <pc:spChg chg="add mod">
          <ac:chgData name="Trần Minh Phú - B2306573" userId="6595500b-e618-4a2c-bfcd-4e418017fd8d" providerId="ADAL" clId="{251F47AA-A3E1-4B6C-AA07-7747531BAADC}" dt="2024-03-29T09:12:25.246" v="222"/>
          <ac:spMkLst>
            <pc:docMk/>
            <pc:sldMk cId="537358264" sldId="285"/>
            <ac:spMk id="749" creationId="{16A15D6F-410A-13AE-356F-92DAC24051B7}"/>
          </ac:spMkLst>
        </pc:spChg>
        <pc:spChg chg="add mod">
          <ac:chgData name="Trần Minh Phú - B2306573" userId="6595500b-e618-4a2c-bfcd-4e418017fd8d" providerId="ADAL" clId="{251F47AA-A3E1-4B6C-AA07-7747531BAADC}" dt="2024-03-29T09:12:25.246" v="222"/>
          <ac:spMkLst>
            <pc:docMk/>
            <pc:sldMk cId="537358264" sldId="285"/>
            <ac:spMk id="750" creationId="{BA386626-4A9D-CDF3-E98F-4CF1C0A20B21}"/>
          </ac:spMkLst>
        </pc:spChg>
        <pc:spChg chg="add mod">
          <ac:chgData name="Trần Minh Phú - B2306573" userId="6595500b-e618-4a2c-bfcd-4e418017fd8d" providerId="ADAL" clId="{251F47AA-A3E1-4B6C-AA07-7747531BAADC}" dt="2024-03-29T09:12:25.246" v="222"/>
          <ac:spMkLst>
            <pc:docMk/>
            <pc:sldMk cId="537358264" sldId="285"/>
            <ac:spMk id="751" creationId="{381CFA2A-BCD3-85CC-87CF-D6418DDF5CE6}"/>
          </ac:spMkLst>
        </pc:spChg>
        <pc:spChg chg="add mod">
          <ac:chgData name="Trần Minh Phú - B2306573" userId="6595500b-e618-4a2c-bfcd-4e418017fd8d" providerId="ADAL" clId="{251F47AA-A3E1-4B6C-AA07-7747531BAADC}" dt="2024-03-29T09:12:25.246" v="222"/>
          <ac:spMkLst>
            <pc:docMk/>
            <pc:sldMk cId="537358264" sldId="285"/>
            <ac:spMk id="752" creationId="{2E969A49-CE82-72DB-436B-E5DA10318505}"/>
          </ac:spMkLst>
        </pc:spChg>
        <pc:spChg chg="add mod">
          <ac:chgData name="Trần Minh Phú - B2306573" userId="6595500b-e618-4a2c-bfcd-4e418017fd8d" providerId="ADAL" clId="{251F47AA-A3E1-4B6C-AA07-7747531BAADC}" dt="2024-03-29T09:12:25.246" v="222"/>
          <ac:spMkLst>
            <pc:docMk/>
            <pc:sldMk cId="537358264" sldId="285"/>
            <ac:spMk id="753" creationId="{2DEA4303-D1CB-A033-9EB1-2CD6EF8DB5C7}"/>
          </ac:spMkLst>
        </pc:spChg>
        <pc:spChg chg="add mod">
          <ac:chgData name="Trần Minh Phú - B2306573" userId="6595500b-e618-4a2c-bfcd-4e418017fd8d" providerId="ADAL" clId="{251F47AA-A3E1-4B6C-AA07-7747531BAADC}" dt="2024-03-29T09:12:25.246" v="222"/>
          <ac:spMkLst>
            <pc:docMk/>
            <pc:sldMk cId="537358264" sldId="285"/>
            <ac:spMk id="754" creationId="{7D01FBC6-A9D6-DD02-EB66-0E6A9AABCBA1}"/>
          </ac:spMkLst>
        </pc:spChg>
        <pc:spChg chg="mod">
          <ac:chgData name="Trần Minh Phú - B2306573" userId="6595500b-e618-4a2c-bfcd-4e418017fd8d" providerId="ADAL" clId="{251F47AA-A3E1-4B6C-AA07-7747531BAADC}" dt="2024-03-29T09:12:32.796" v="224"/>
          <ac:spMkLst>
            <pc:docMk/>
            <pc:sldMk cId="537358264" sldId="285"/>
            <ac:spMk id="756" creationId="{FB35E978-F496-6A7E-DABB-00746CE80368}"/>
          </ac:spMkLst>
        </pc:spChg>
        <pc:spChg chg="mod">
          <ac:chgData name="Trần Minh Phú - B2306573" userId="6595500b-e618-4a2c-bfcd-4e418017fd8d" providerId="ADAL" clId="{251F47AA-A3E1-4B6C-AA07-7747531BAADC}" dt="2024-03-29T09:12:32.796" v="224"/>
          <ac:spMkLst>
            <pc:docMk/>
            <pc:sldMk cId="537358264" sldId="285"/>
            <ac:spMk id="757" creationId="{5C1B21BE-404E-348B-B52D-9519242ED715}"/>
          </ac:spMkLst>
        </pc:spChg>
        <pc:spChg chg="mod">
          <ac:chgData name="Trần Minh Phú - B2306573" userId="6595500b-e618-4a2c-bfcd-4e418017fd8d" providerId="ADAL" clId="{251F47AA-A3E1-4B6C-AA07-7747531BAADC}" dt="2024-03-29T09:12:32.796" v="224"/>
          <ac:spMkLst>
            <pc:docMk/>
            <pc:sldMk cId="537358264" sldId="285"/>
            <ac:spMk id="758" creationId="{6476028A-B347-4AF8-2E27-F3B68176A527}"/>
          </ac:spMkLst>
        </pc:spChg>
        <pc:spChg chg="mod">
          <ac:chgData name="Trần Minh Phú - B2306573" userId="6595500b-e618-4a2c-bfcd-4e418017fd8d" providerId="ADAL" clId="{251F47AA-A3E1-4B6C-AA07-7747531BAADC}" dt="2024-03-29T09:12:32.796" v="224"/>
          <ac:spMkLst>
            <pc:docMk/>
            <pc:sldMk cId="537358264" sldId="285"/>
            <ac:spMk id="759" creationId="{B42332FE-CD2F-3F44-2F61-5132B958C008}"/>
          </ac:spMkLst>
        </pc:spChg>
        <pc:spChg chg="mod">
          <ac:chgData name="Trần Minh Phú - B2306573" userId="6595500b-e618-4a2c-bfcd-4e418017fd8d" providerId="ADAL" clId="{251F47AA-A3E1-4B6C-AA07-7747531BAADC}" dt="2024-03-29T09:12:32.796" v="224"/>
          <ac:spMkLst>
            <pc:docMk/>
            <pc:sldMk cId="537358264" sldId="285"/>
            <ac:spMk id="760" creationId="{5A980A5B-AE3A-53C1-BD77-7907E88F7C9E}"/>
          </ac:spMkLst>
        </pc:spChg>
        <pc:spChg chg="mod">
          <ac:chgData name="Trần Minh Phú - B2306573" userId="6595500b-e618-4a2c-bfcd-4e418017fd8d" providerId="ADAL" clId="{251F47AA-A3E1-4B6C-AA07-7747531BAADC}" dt="2024-03-29T09:12:32.796" v="224"/>
          <ac:spMkLst>
            <pc:docMk/>
            <pc:sldMk cId="537358264" sldId="285"/>
            <ac:spMk id="761" creationId="{52F4EACA-5723-8753-ABD1-D20ED8595D6F}"/>
          </ac:spMkLst>
        </pc:spChg>
        <pc:spChg chg="mod">
          <ac:chgData name="Trần Minh Phú - B2306573" userId="6595500b-e618-4a2c-bfcd-4e418017fd8d" providerId="ADAL" clId="{251F47AA-A3E1-4B6C-AA07-7747531BAADC}" dt="2024-03-29T09:12:32.796" v="224"/>
          <ac:spMkLst>
            <pc:docMk/>
            <pc:sldMk cId="537358264" sldId="285"/>
            <ac:spMk id="762" creationId="{FA5D1B97-01BC-324A-7FBA-E2F9993BC837}"/>
          </ac:spMkLst>
        </pc:spChg>
        <pc:spChg chg="mod">
          <ac:chgData name="Trần Minh Phú - B2306573" userId="6595500b-e618-4a2c-bfcd-4e418017fd8d" providerId="ADAL" clId="{251F47AA-A3E1-4B6C-AA07-7747531BAADC}" dt="2024-03-29T09:12:32.796" v="224"/>
          <ac:spMkLst>
            <pc:docMk/>
            <pc:sldMk cId="537358264" sldId="285"/>
            <ac:spMk id="763" creationId="{60C83350-F832-3541-6CEB-9A19002CBAEA}"/>
          </ac:spMkLst>
        </pc:spChg>
        <pc:spChg chg="mod">
          <ac:chgData name="Trần Minh Phú - B2306573" userId="6595500b-e618-4a2c-bfcd-4e418017fd8d" providerId="ADAL" clId="{251F47AA-A3E1-4B6C-AA07-7747531BAADC}" dt="2024-03-29T09:12:32.796" v="224"/>
          <ac:spMkLst>
            <pc:docMk/>
            <pc:sldMk cId="537358264" sldId="285"/>
            <ac:spMk id="764" creationId="{DCCD55EE-C212-E5FB-035A-79B9EAB77EBC}"/>
          </ac:spMkLst>
        </pc:spChg>
        <pc:spChg chg="mod">
          <ac:chgData name="Trần Minh Phú - B2306573" userId="6595500b-e618-4a2c-bfcd-4e418017fd8d" providerId="ADAL" clId="{251F47AA-A3E1-4B6C-AA07-7747531BAADC}" dt="2024-03-29T09:12:32.796" v="224"/>
          <ac:spMkLst>
            <pc:docMk/>
            <pc:sldMk cId="537358264" sldId="285"/>
            <ac:spMk id="765" creationId="{D6FA096C-9A66-7CD7-2C06-FA5CC6BD48DA}"/>
          </ac:spMkLst>
        </pc:spChg>
        <pc:spChg chg="mod">
          <ac:chgData name="Trần Minh Phú - B2306573" userId="6595500b-e618-4a2c-bfcd-4e418017fd8d" providerId="ADAL" clId="{251F47AA-A3E1-4B6C-AA07-7747531BAADC}" dt="2024-03-29T09:12:32.796" v="224"/>
          <ac:spMkLst>
            <pc:docMk/>
            <pc:sldMk cId="537358264" sldId="285"/>
            <ac:spMk id="766" creationId="{0F5D8D58-C288-4831-9EF9-1330BE355F66}"/>
          </ac:spMkLst>
        </pc:spChg>
        <pc:spChg chg="mod">
          <ac:chgData name="Trần Minh Phú - B2306573" userId="6595500b-e618-4a2c-bfcd-4e418017fd8d" providerId="ADAL" clId="{251F47AA-A3E1-4B6C-AA07-7747531BAADC}" dt="2024-03-29T09:12:32.796" v="224"/>
          <ac:spMkLst>
            <pc:docMk/>
            <pc:sldMk cId="537358264" sldId="285"/>
            <ac:spMk id="767" creationId="{E483F0C6-7067-71D5-201C-FC3872382727}"/>
          </ac:spMkLst>
        </pc:spChg>
        <pc:spChg chg="mod">
          <ac:chgData name="Trần Minh Phú - B2306573" userId="6595500b-e618-4a2c-bfcd-4e418017fd8d" providerId="ADAL" clId="{251F47AA-A3E1-4B6C-AA07-7747531BAADC}" dt="2024-03-29T09:12:32.796" v="224"/>
          <ac:spMkLst>
            <pc:docMk/>
            <pc:sldMk cId="537358264" sldId="285"/>
            <ac:spMk id="768" creationId="{CED5AC32-2410-28C7-B91C-0954E931910A}"/>
          </ac:spMkLst>
        </pc:spChg>
        <pc:spChg chg="mod">
          <ac:chgData name="Trần Minh Phú - B2306573" userId="6595500b-e618-4a2c-bfcd-4e418017fd8d" providerId="ADAL" clId="{251F47AA-A3E1-4B6C-AA07-7747531BAADC}" dt="2024-03-29T09:12:32.796" v="224"/>
          <ac:spMkLst>
            <pc:docMk/>
            <pc:sldMk cId="537358264" sldId="285"/>
            <ac:spMk id="769" creationId="{8999917A-ECF0-D839-C445-521D04FBD374}"/>
          </ac:spMkLst>
        </pc:spChg>
        <pc:spChg chg="mod">
          <ac:chgData name="Trần Minh Phú - B2306573" userId="6595500b-e618-4a2c-bfcd-4e418017fd8d" providerId="ADAL" clId="{251F47AA-A3E1-4B6C-AA07-7747531BAADC}" dt="2024-03-29T09:12:32.796" v="224"/>
          <ac:spMkLst>
            <pc:docMk/>
            <pc:sldMk cId="537358264" sldId="285"/>
            <ac:spMk id="770" creationId="{8C84FDCE-324E-4E36-B2DC-6281C62BBBC0}"/>
          </ac:spMkLst>
        </pc:spChg>
        <pc:spChg chg="mod">
          <ac:chgData name="Trần Minh Phú - B2306573" userId="6595500b-e618-4a2c-bfcd-4e418017fd8d" providerId="ADAL" clId="{251F47AA-A3E1-4B6C-AA07-7747531BAADC}" dt="2024-03-29T09:12:32.796" v="224"/>
          <ac:spMkLst>
            <pc:docMk/>
            <pc:sldMk cId="537358264" sldId="285"/>
            <ac:spMk id="771" creationId="{41F833D7-4DDB-2EC1-641C-C7E44EE929C5}"/>
          </ac:spMkLst>
        </pc:spChg>
        <pc:spChg chg="mod">
          <ac:chgData name="Trần Minh Phú - B2306573" userId="6595500b-e618-4a2c-bfcd-4e418017fd8d" providerId="ADAL" clId="{251F47AA-A3E1-4B6C-AA07-7747531BAADC}" dt="2024-03-29T09:12:38.139" v="226"/>
          <ac:spMkLst>
            <pc:docMk/>
            <pc:sldMk cId="537358264" sldId="285"/>
            <ac:spMk id="773" creationId="{94643A21-40F7-E100-BACE-EE22663E0EC0}"/>
          </ac:spMkLst>
        </pc:spChg>
        <pc:spChg chg="mod">
          <ac:chgData name="Trần Minh Phú - B2306573" userId="6595500b-e618-4a2c-bfcd-4e418017fd8d" providerId="ADAL" clId="{251F47AA-A3E1-4B6C-AA07-7747531BAADC}" dt="2024-03-29T09:12:38.139" v="226"/>
          <ac:spMkLst>
            <pc:docMk/>
            <pc:sldMk cId="537358264" sldId="285"/>
            <ac:spMk id="774" creationId="{974A0E3A-75E0-A763-DC92-CC39AD840F0D}"/>
          </ac:spMkLst>
        </pc:spChg>
        <pc:spChg chg="mod">
          <ac:chgData name="Trần Minh Phú - B2306573" userId="6595500b-e618-4a2c-bfcd-4e418017fd8d" providerId="ADAL" clId="{251F47AA-A3E1-4B6C-AA07-7747531BAADC}" dt="2024-03-29T09:12:38.139" v="226"/>
          <ac:spMkLst>
            <pc:docMk/>
            <pc:sldMk cId="537358264" sldId="285"/>
            <ac:spMk id="775" creationId="{E7689BBA-E0A7-EF05-6FE7-5A625BE8EE9F}"/>
          </ac:spMkLst>
        </pc:spChg>
        <pc:spChg chg="mod">
          <ac:chgData name="Trần Minh Phú - B2306573" userId="6595500b-e618-4a2c-bfcd-4e418017fd8d" providerId="ADAL" clId="{251F47AA-A3E1-4B6C-AA07-7747531BAADC}" dt="2024-03-29T09:12:38.139" v="226"/>
          <ac:spMkLst>
            <pc:docMk/>
            <pc:sldMk cId="537358264" sldId="285"/>
            <ac:spMk id="776" creationId="{065E9CBB-0CBA-0FC4-891B-86ADD1FFB6E9}"/>
          </ac:spMkLst>
        </pc:spChg>
        <pc:spChg chg="mod">
          <ac:chgData name="Trần Minh Phú - B2306573" userId="6595500b-e618-4a2c-bfcd-4e418017fd8d" providerId="ADAL" clId="{251F47AA-A3E1-4B6C-AA07-7747531BAADC}" dt="2024-03-29T09:12:38.139" v="226"/>
          <ac:spMkLst>
            <pc:docMk/>
            <pc:sldMk cId="537358264" sldId="285"/>
            <ac:spMk id="777" creationId="{4BA418E6-FC12-7C67-3DBD-737AB94D8982}"/>
          </ac:spMkLst>
        </pc:spChg>
        <pc:spChg chg="mod">
          <ac:chgData name="Trần Minh Phú - B2306573" userId="6595500b-e618-4a2c-bfcd-4e418017fd8d" providerId="ADAL" clId="{251F47AA-A3E1-4B6C-AA07-7747531BAADC}" dt="2024-03-29T09:12:38.139" v="226"/>
          <ac:spMkLst>
            <pc:docMk/>
            <pc:sldMk cId="537358264" sldId="285"/>
            <ac:spMk id="778" creationId="{1828866B-CC8B-D2A1-7FDB-CB41F4B75875}"/>
          </ac:spMkLst>
        </pc:spChg>
        <pc:spChg chg="mod">
          <ac:chgData name="Trần Minh Phú - B2306573" userId="6595500b-e618-4a2c-bfcd-4e418017fd8d" providerId="ADAL" clId="{251F47AA-A3E1-4B6C-AA07-7747531BAADC}" dt="2024-03-29T09:12:38.139" v="226"/>
          <ac:spMkLst>
            <pc:docMk/>
            <pc:sldMk cId="537358264" sldId="285"/>
            <ac:spMk id="779" creationId="{E3102D85-6F05-B77B-0CC0-68AD0CC8B0FC}"/>
          </ac:spMkLst>
        </pc:spChg>
        <pc:spChg chg="mod">
          <ac:chgData name="Trần Minh Phú - B2306573" userId="6595500b-e618-4a2c-bfcd-4e418017fd8d" providerId="ADAL" clId="{251F47AA-A3E1-4B6C-AA07-7747531BAADC}" dt="2024-03-29T09:12:38.139" v="226"/>
          <ac:spMkLst>
            <pc:docMk/>
            <pc:sldMk cId="537358264" sldId="285"/>
            <ac:spMk id="780" creationId="{4FDE91C4-BE67-E2C1-C023-4BBA6474CB50}"/>
          </ac:spMkLst>
        </pc:spChg>
        <pc:spChg chg="mod">
          <ac:chgData name="Trần Minh Phú - B2306573" userId="6595500b-e618-4a2c-bfcd-4e418017fd8d" providerId="ADAL" clId="{251F47AA-A3E1-4B6C-AA07-7747531BAADC}" dt="2024-03-29T09:12:38.139" v="226"/>
          <ac:spMkLst>
            <pc:docMk/>
            <pc:sldMk cId="537358264" sldId="285"/>
            <ac:spMk id="781" creationId="{0E33E6EE-2A94-1E17-B6D8-44F0A115D696}"/>
          </ac:spMkLst>
        </pc:spChg>
        <pc:spChg chg="mod">
          <ac:chgData name="Trần Minh Phú - B2306573" userId="6595500b-e618-4a2c-bfcd-4e418017fd8d" providerId="ADAL" clId="{251F47AA-A3E1-4B6C-AA07-7747531BAADC}" dt="2024-03-29T09:12:38.139" v="226"/>
          <ac:spMkLst>
            <pc:docMk/>
            <pc:sldMk cId="537358264" sldId="285"/>
            <ac:spMk id="782" creationId="{0DEFA9C8-E22D-FEEB-2421-AEBD2D4DCCF2}"/>
          </ac:spMkLst>
        </pc:spChg>
        <pc:spChg chg="mod">
          <ac:chgData name="Trần Minh Phú - B2306573" userId="6595500b-e618-4a2c-bfcd-4e418017fd8d" providerId="ADAL" clId="{251F47AA-A3E1-4B6C-AA07-7747531BAADC}" dt="2024-03-29T09:12:38.139" v="226"/>
          <ac:spMkLst>
            <pc:docMk/>
            <pc:sldMk cId="537358264" sldId="285"/>
            <ac:spMk id="783" creationId="{FBD81DA5-4607-430A-24B6-D6E92D62FCFC}"/>
          </ac:spMkLst>
        </pc:spChg>
        <pc:spChg chg="mod">
          <ac:chgData name="Trần Minh Phú - B2306573" userId="6595500b-e618-4a2c-bfcd-4e418017fd8d" providerId="ADAL" clId="{251F47AA-A3E1-4B6C-AA07-7747531BAADC}" dt="2024-03-29T09:12:38.139" v="226"/>
          <ac:spMkLst>
            <pc:docMk/>
            <pc:sldMk cId="537358264" sldId="285"/>
            <ac:spMk id="784" creationId="{31CBCA39-A3D0-98ED-73F7-745B8700B4EB}"/>
          </ac:spMkLst>
        </pc:spChg>
        <pc:spChg chg="mod">
          <ac:chgData name="Trần Minh Phú - B2306573" userId="6595500b-e618-4a2c-bfcd-4e418017fd8d" providerId="ADAL" clId="{251F47AA-A3E1-4B6C-AA07-7747531BAADC}" dt="2024-03-29T09:12:38.139" v="226"/>
          <ac:spMkLst>
            <pc:docMk/>
            <pc:sldMk cId="537358264" sldId="285"/>
            <ac:spMk id="785" creationId="{5111DE1B-DF28-4C84-F957-E6C717255064}"/>
          </ac:spMkLst>
        </pc:spChg>
        <pc:spChg chg="mod">
          <ac:chgData name="Trần Minh Phú - B2306573" userId="6595500b-e618-4a2c-bfcd-4e418017fd8d" providerId="ADAL" clId="{251F47AA-A3E1-4B6C-AA07-7747531BAADC}" dt="2024-03-29T09:12:38.139" v="226"/>
          <ac:spMkLst>
            <pc:docMk/>
            <pc:sldMk cId="537358264" sldId="285"/>
            <ac:spMk id="786" creationId="{3C43A3CB-91FE-E2E9-4EF5-D42308F6572F}"/>
          </ac:spMkLst>
        </pc:spChg>
        <pc:spChg chg="mod">
          <ac:chgData name="Trần Minh Phú - B2306573" userId="6595500b-e618-4a2c-bfcd-4e418017fd8d" providerId="ADAL" clId="{251F47AA-A3E1-4B6C-AA07-7747531BAADC}" dt="2024-03-29T09:12:38.139" v="226"/>
          <ac:spMkLst>
            <pc:docMk/>
            <pc:sldMk cId="537358264" sldId="285"/>
            <ac:spMk id="787" creationId="{8572F3A3-3DEC-CBD4-2516-F2A2DAD2069E}"/>
          </ac:spMkLst>
        </pc:spChg>
        <pc:spChg chg="mod">
          <ac:chgData name="Trần Minh Phú - B2306573" userId="6595500b-e618-4a2c-bfcd-4e418017fd8d" providerId="ADAL" clId="{251F47AA-A3E1-4B6C-AA07-7747531BAADC}" dt="2024-03-29T09:12:38.139" v="226"/>
          <ac:spMkLst>
            <pc:docMk/>
            <pc:sldMk cId="537358264" sldId="285"/>
            <ac:spMk id="788" creationId="{29DF35B2-5EE8-1F2E-0D52-067F156DFE45}"/>
          </ac:spMkLst>
        </pc:spChg>
        <pc:spChg chg="add mod">
          <ac:chgData name="Trần Minh Phú - B2306573" userId="6595500b-e618-4a2c-bfcd-4e418017fd8d" providerId="ADAL" clId="{251F47AA-A3E1-4B6C-AA07-7747531BAADC}" dt="2024-03-29T09:13:01.627" v="230" actId="164"/>
          <ac:spMkLst>
            <pc:docMk/>
            <pc:sldMk cId="537358264" sldId="285"/>
            <ac:spMk id="789" creationId="{4F68DAD3-A698-A620-5647-917E752F955A}"/>
          </ac:spMkLst>
        </pc:spChg>
        <pc:spChg chg="add mod">
          <ac:chgData name="Trần Minh Phú - B2306573" userId="6595500b-e618-4a2c-bfcd-4e418017fd8d" providerId="ADAL" clId="{251F47AA-A3E1-4B6C-AA07-7747531BAADC}" dt="2024-03-29T09:13:01.627" v="230" actId="164"/>
          <ac:spMkLst>
            <pc:docMk/>
            <pc:sldMk cId="537358264" sldId="285"/>
            <ac:spMk id="790" creationId="{223D484E-C5F1-85DA-8B23-8D1B6A569494}"/>
          </ac:spMkLst>
        </pc:spChg>
        <pc:spChg chg="add mod">
          <ac:chgData name="Trần Minh Phú - B2306573" userId="6595500b-e618-4a2c-bfcd-4e418017fd8d" providerId="ADAL" clId="{251F47AA-A3E1-4B6C-AA07-7747531BAADC}" dt="2024-03-29T09:13:01.627" v="230" actId="164"/>
          <ac:spMkLst>
            <pc:docMk/>
            <pc:sldMk cId="537358264" sldId="285"/>
            <ac:spMk id="791" creationId="{A0975B0D-2727-5F56-6D37-99586ABB926F}"/>
          </ac:spMkLst>
        </pc:spChg>
        <pc:spChg chg="add mod">
          <ac:chgData name="Trần Minh Phú - B2306573" userId="6595500b-e618-4a2c-bfcd-4e418017fd8d" providerId="ADAL" clId="{251F47AA-A3E1-4B6C-AA07-7747531BAADC}" dt="2024-03-29T09:13:01.627" v="230" actId="164"/>
          <ac:spMkLst>
            <pc:docMk/>
            <pc:sldMk cId="537358264" sldId="285"/>
            <ac:spMk id="792" creationId="{695436BC-145E-E5A5-B43C-AF435170878E}"/>
          </ac:spMkLst>
        </pc:spChg>
        <pc:spChg chg="add mod">
          <ac:chgData name="Trần Minh Phú - B2306573" userId="6595500b-e618-4a2c-bfcd-4e418017fd8d" providerId="ADAL" clId="{251F47AA-A3E1-4B6C-AA07-7747531BAADC}" dt="2024-03-29T09:13:01.627" v="230" actId="164"/>
          <ac:spMkLst>
            <pc:docMk/>
            <pc:sldMk cId="537358264" sldId="285"/>
            <ac:spMk id="793" creationId="{E8353B06-66E0-313A-47B8-6E228FA49CB9}"/>
          </ac:spMkLst>
        </pc:spChg>
        <pc:spChg chg="add mod">
          <ac:chgData name="Trần Minh Phú - B2306573" userId="6595500b-e618-4a2c-bfcd-4e418017fd8d" providerId="ADAL" clId="{251F47AA-A3E1-4B6C-AA07-7747531BAADC}" dt="2024-03-29T09:13:01.627" v="230" actId="164"/>
          <ac:spMkLst>
            <pc:docMk/>
            <pc:sldMk cId="537358264" sldId="285"/>
            <ac:spMk id="794" creationId="{10A39227-8692-D359-207A-9E3F2CA696E3}"/>
          </ac:spMkLst>
        </pc:spChg>
        <pc:spChg chg="add mod">
          <ac:chgData name="Trần Minh Phú - B2306573" userId="6595500b-e618-4a2c-bfcd-4e418017fd8d" providerId="ADAL" clId="{251F47AA-A3E1-4B6C-AA07-7747531BAADC}" dt="2024-03-29T09:13:01.627" v="230" actId="164"/>
          <ac:spMkLst>
            <pc:docMk/>
            <pc:sldMk cId="537358264" sldId="285"/>
            <ac:spMk id="795" creationId="{341B2C0F-2989-E517-3578-070A267E21D7}"/>
          </ac:spMkLst>
        </pc:spChg>
        <pc:spChg chg="add mod">
          <ac:chgData name="Trần Minh Phú - B2306573" userId="6595500b-e618-4a2c-bfcd-4e418017fd8d" providerId="ADAL" clId="{251F47AA-A3E1-4B6C-AA07-7747531BAADC}" dt="2024-03-29T09:13:01.627" v="230" actId="164"/>
          <ac:spMkLst>
            <pc:docMk/>
            <pc:sldMk cId="537358264" sldId="285"/>
            <ac:spMk id="796" creationId="{D35EBD7D-9997-625F-DA7D-8CCD539C22E2}"/>
          </ac:spMkLst>
        </pc:spChg>
        <pc:spChg chg="add mod">
          <ac:chgData name="Trần Minh Phú - B2306573" userId="6595500b-e618-4a2c-bfcd-4e418017fd8d" providerId="ADAL" clId="{251F47AA-A3E1-4B6C-AA07-7747531BAADC}" dt="2024-03-29T09:13:01.627" v="230" actId="164"/>
          <ac:spMkLst>
            <pc:docMk/>
            <pc:sldMk cId="537358264" sldId="285"/>
            <ac:spMk id="797" creationId="{015A18F2-8D03-4827-71C9-E021C10C2287}"/>
          </ac:spMkLst>
        </pc:spChg>
        <pc:spChg chg="add mod">
          <ac:chgData name="Trần Minh Phú - B2306573" userId="6595500b-e618-4a2c-bfcd-4e418017fd8d" providerId="ADAL" clId="{251F47AA-A3E1-4B6C-AA07-7747531BAADC}" dt="2024-03-29T09:13:01.627" v="230" actId="164"/>
          <ac:spMkLst>
            <pc:docMk/>
            <pc:sldMk cId="537358264" sldId="285"/>
            <ac:spMk id="798" creationId="{B289B9EE-9D58-1603-C8CD-D077C612CBB3}"/>
          </ac:spMkLst>
        </pc:spChg>
        <pc:spChg chg="add mod">
          <ac:chgData name="Trần Minh Phú - B2306573" userId="6595500b-e618-4a2c-bfcd-4e418017fd8d" providerId="ADAL" clId="{251F47AA-A3E1-4B6C-AA07-7747531BAADC}" dt="2024-03-29T09:13:26.988" v="235" actId="164"/>
          <ac:spMkLst>
            <pc:docMk/>
            <pc:sldMk cId="537358264" sldId="285"/>
            <ac:spMk id="800" creationId="{6C6E7E9A-63DD-A505-CCAA-6DAB0A3FE5BC}"/>
          </ac:spMkLst>
        </pc:spChg>
        <pc:spChg chg="add mod">
          <ac:chgData name="Trần Minh Phú - B2306573" userId="6595500b-e618-4a2c-bfcd-4e418017fd8d" providerId="ADAL" clId="{251F47AA-A3E1-4B6C-AA07-7747531BAADC}" dt="2024-03-29T09:13:26.988" v="235" actId="164"/>
          <ac:spMkLst>
            <pc:docMk/>
            <pc:sldMk cId="537358264" sldId="285"/>
            <ac:spMk id="801" creationId="{849D8A3C-8EED-F68E-0804-6F7873152DDC}"/>
          </ac:spMkLst>
        </pc:spChg>
        <pc:spChg chg="add mod">
          <ac:chgData name="Trần Minh Phú - B2306573" userId="6595500b-e618-4a2c-bfcd-4e418017fd8d" providerId="ADAL" clId="{251F47AA-A3E1-4B6C-AA07-7747531BAADC}" dt="2024-03-29T09:13:26.988" v="235" actId="164"/>
          <ac:spMkLst>
            <pc:docMk/>
            <pc:sldMk cId="537358264" sldId="285"/>
            <ac:spMk id="802" creationId="{8ABB1CBA-F49D-75FA-69A6-FCB04F3C6E85}"/>
          </ac:spMkLst>
        </pc:spChg>
        <pc:spChg chg="add mod">
          <ac:chgData name="Trần Minh Phú - B2306573" userId="6595500b-e618-4a2c-bfcd-4e418017fd8d" providerId="ADAL" clId="{251F47AA-A3E1-4B6C-AA07-7747531BAADC}" dt="2024-03-29T09:13:26.988" v="235" actId="164"/>
          <ac:spMkLst>
            <pc:docMk/>
            <pc:sldMk cId="537358264" sldId="285"/>
            <ac:spMk id="803" creationId="{3F096E5D-4B34-96C4-6FDF-0FB54E48B147}"/>
          </ac:spMkLst>
        </pc:spChg>
        <pc:spChg chg="add mod">
          <ac:chgData name="Trần Minh Phú - B2306573" userId="6595500b-e618-4a2c-bfcd-4e418017fd8d" providerId="ADAL" clId="{251F47AA-A3E1-4B6C-AA07-7747531BAADC}" dt="2024-03-29T09:13:26.988" v="235" actId="164"/>
          <ac:spMkLst>
            <pc:docMk/>
            <pc:sldMk cId="537358264" sldId="285"/>
            <ac:spMk id="804" creationId="{B5F704A3-2868-25C0-3165-61ED3E5C8100}"/>
          </ac:spMkLst>
        </pc:spChg>
        <pc:spChg chg="add mod">
          <ac:chgData name="Trần Minh Phú - B2306573" userId="6595500b-e618-4a2c-bfcd-4e418017fd8d" providerId="ADAL" clId="{251F47AA-A3E1-4B6C-AA07-7747531BAADC}" dt="2024-03-29T09:13:26.988" v="235" actId="164"/>
          <ac:spMkLst>
            <pc:docMk/>
            <pc:sldMk cId="537358264" sldId="285"/>
            <ac:spMk id="805" creationId="{A352EBD5-CA11-A6AB-FD83-23C38954A741}"/>
          </ac:spMkLst>
        </pc:spChg>
        <pc:spChg chg="add mod">
          <ac:chgData name="Trần Minh Phú - B2306573" userId="6595500b-e618-4a2c-bfcd-4e418017fd8d" providerId="ADAL" clId="{251F47AA-A3E1-4B6C-AA07-7747531BAADC}" dt="2024-03-29T09:13:26.988" v="235" actId="164"/>
          <ac:spMkLst>
            <pc:docMk/>
            <pc:sldMk cId="537358264" sldId="285"/>
            <ac:spMk id="806" creationId="{92F0DB25-E3CD-4B5A-2FF1-1C35240C74A3}"/>
          </ac:spMkLst>
        </pc:spChg>
        <pc:spChg chg="add mod">
          <ac:chgData name="Trần Minh Phú - B2306573" userId="6595500b-e618-4a2c-bfcd-4e418017fd8d" providerId="ADAL" clId="{251F47AA-A3E1-4B6C-AA07-7747531BAADC}" dt="2024-03-29T09:13:26.988" v="235" actId="164"/>
          <ac:spMkLst>
            <pc:docMk/>
            <pc:sldMk cId="537358264" sldId="285"/>
            <ac:spMk id="807" creationId="{ABBEA09B-2202-441F-D5F5-3D2C88C59DDB}"/>
          </ac:spMkLst>
        </pc:spChg>
        <pc:spChg chg="add mod">
          <ac:chgData name="Trần Minh Phú - B2306573" userId="6595500b-e618-4a2c-bfcd-4e418017fd8d" providerId="ADAL" clId="{251F47AA-A3E1-4B6C-AA07-7747531BAADC}" dt="2024-03-29T09:13:26.988" v="235" actId="164"/>
          <ac:spMkLst>
            <pc:docMk/>
            <pc:sldMk cId="537358264" sldId="285"/>
            <ac:spMk id="808" creationId="{51AF495B-4814-996D-CE3A-6BD5717ACCC1}"/>
          </ac:spMkLst>
        </pc:spChg>
        <pc:spChg chg="add mod">
          <ac:chgData name="Trần Minh Phú - B2306573" userId="6595500b-e618-4a2c-bfcd-4e418017fd8d" providerId="ADAL" clId="{251F47AA-A3E1-4B6C-AA07-7747531BAADC}" dt="2024-03-29T09:13:26.988" v="235" actId="164"/>
          <ac:spMkLst>
            <pc:docMk/>
            <pc:sldMk cId="537358264" sldId="285"/>
            <ac:spMk id="809" creationId="{F356A63A-E1B3-5180-EA77-A1DE28170DD3}"/>
          </ac:spMkLst>
        </pc:spChg>
        <pc:spChg chg="add mod">
          <ac:chgData name="Trần Minh Phú - B2306573" userId="6595500b-e618-4a2c-bfcd-4e418017fd8d" providerId="ADAL" clId="{251F47AA-A3E1-4B6C-AA07-7747531BAADC}" dt="2024-03-29T09:13:26.988" v="235" actId="164"/>
          <ac:spMkLst>
            <pc:docMk/>
            <pc:sldMk cId="537358264" sldId="285"/>
            <ac:spMk id="810" creationId="{55836346-A258-47AE-5F6A-632D8C27EC00}"/>
          </ac:spMkLst>
        </pc:spChg>
        <pc:spChg chg="add mod">
          <ac:chgData name="Trần Minh Phú - B2306573" userId="6595500b-e618-4a2c-bfcd-4e418017fd8d" providerId="ADAL" clId="{251F47AA-A3E1-4B6C-AA07-7747531BAADC}" dt="2024-03-29T09:13:26.988" v="235" actId="164"/>
          <ac:spMkLst>
            <pc:docMk/>
            <pc:sldMk cId="537358264" sldId="285"/>
            <ac:spMk id="811" creationId="{FDEFA3B7-ED07-785A-FB96-5DFDBEF5B670}"/>
          </ac:spMkLst>
        </pc:spChg>
        <pc:spChg chg="add mod">
          <ac:chgData name="Trần Minh Phú - B2306573" userId="6595500b-e618-4a2c-bfcd-4e418017fd8d" providerId="ADAL" clId="{251F47AA-A3E1-4B6C-AA07-7747531BAADC}" dt="2024-03-29T09:13:42.101" v="239" actId="164"/>
          <ac:spMkLst>
            <pc:docMk/>
            <pc:sldMk cId="537358264" sldId="285"/>
            <ac:spMk id="813" creationId="{0B9D6293-C42E-48BF-CEFB-3EA02E1D7D59}"/>
          </ac:spMkLst>
        </pc:spChg>
        <pc:spChg chg="add mod">
          <ac:chgData name="Trần Minh Phú - B2306573" userId="6595500b-e618-4a2c-bfcd-4e418017fd8d" providerId="ADAL" clId="{251F47AA-A3E1-4B6C-AA07-7747531BAADC}" dt="2024-03-29T09:13:42.101" v="239" actId="164"/>
          <ac:spMkLst>
            <pc:docMk/>
            <pc:sldMk cId="537358264" sldId="285"/>
            <ac:spMk id="814" creationId="{DA7EE20E-04AB-A28D-F1F1-86173D317D47}"/>
          </ac:spMkLst>
        </pc:spChg>
        <pc:spChg chg="add mod">
          <ac:chgData name="Trần Minh Phú - B2306573" userId="6595500b-e618-4a2c-bfcd-4e418017fd8d" providerId="ADAL" clId="{251F47AA-A3E1-4B6C-AA07-7747531BAADC}" dt="2024-03-29T09:13:42.101" v="239" actId="164"/>
          <ac:spMkLst>
            <pc:docMk/>
            <pc:sldMk cId="537358264" sldId="285"/>
            <ac:spMk id="815" creationId="{E4218B0B-05ED-DA2F-C4A5-9F6E9538107E}"/>
          </ac:spMkLst>
        </pc:spChg>
        <pc:spChg chg="add mod">
          <ac:chgData name="Trần Minh Phú - B2306573" userId="6595500b-e618-4a2c-bfcd-4e418017fd8d" providerId="ADAL" clId="{251F47AA-A3E1-4B6C-AA07-7747531BAADC}" dt="2024-03-29T09:13:42.101" v="239" actId="164"/>
          <ac:spMkLst>
            <pc:docMk/>
            <pc:sldMk cId="537358264" sldId="285"/>
            <ac:spMk id="816" creationId="{62C18569-2D98-407D-8824-F7A81B93FFD7}"/>
          </ac:spMkLst>
        </pc:spChg>
        <pc:spChg chg="add mod">
          <ac:chgData name="Trần Minh Phú - B2306573" userId="6595500b-e618-4a2c-bfcd-4e418017fd8d" providerId="ADAL" clId="{251F47AA-A3E1-4B6C-AA07-7747531BAADC}" dt="2024-03-29T09:13:42.101" v="239" actId="164"/>
          <ac:spMkLst>
            <pc:docMk/>
            <pc:sldMk cId="537358264" sldId="285"/>
            <ac:spMk id="817" creationId="{E3ABAAAB-B499-F62C-196F-9B2DA24C5945}"/>
          </ac:spMkLst>
        </pc:spChg>
        <pc:spChg chg="add mod">
          <ac:chgData name="Trần Minh Phú - B2306573" userId="6595500b-e618-4a2c-bfcd-4e418017fd8d" providerId="ADAL" clId="{251F47AA-A3E1-4B6C-AA07-7747531BAADC}" dt="2024-03-29T09:13:42.101" v="239" actId="164"/>
          <ac:spMkLst>
            <pc:docMk/>
            <pc:sldMk cId="537358264" sldId="285"/>
            <ac:spMk id="818" creationId="{7CFEC081-DD92-8D91-C940-35FD1288D0AE}"/>
          </ac:spMkLst>
        </pc:spChg>
        <pc:spChg chg="add mod">
          <ac:chgData name="Trần Minh Phú - B2306573" userId="6595500b-e618-4a2c-bfcd-4e418017fd8d" providerId="ADAL" clId="{251F47AA-A3E1-4B6C-AA07-7747531BAADC}" dt="2024-03-29T09:13:42.101" v="239" actId="164"/>
          <ac:spMkLst>
            <pc:docMk/>
            <pc:sldMk cId="537358264" sldId="285"/>
            <ac:spMk id="819" creationId="{C9E181BA-7F28-F719-F942-2CC5F717DC39}"/>
          </ac:spMkLst>
        </pc:spChg>
        <pc:spChg chg="add mod">
          <ac:chgData name="Trần Minh Phú - B2306573" userId="6595500b-e618-4a2c-bfcd-4e418017fd8d" providerId="ADAL" clId="{251F47AA-A3E1-4B6C-AA07-7747531BAADC}" dt="2024-03-29T09:13:42.101" v="239" actId="164"/>
          <ac:spMkLst>
            <pc:docMk/>
            <pc:sldMk cId="537358264" sldId="285"/>
            <ac:spMk id="820" creationId="{3132D49C-417E-E96B-27AB-A3E75301963D}"/>
          </ac:spMkLst>
        </pc:spChg>
        <pc:spChg chg="add mod">
          <ac:chgData name="Trần Minh Phú - B2306573" userId="6595500b-e618-4a2c-bfcd-4e418017fd8d" providerId="ADAL" clId="{251F47AA-A3E1-4B6C-AA07-7747531BAADC}" dt="2024-03-29T09:13:42.101" v="239" actId="164"/>
          <ac:spMkLst>
            <pc:docMk/>
            <pc:sldMk cId="537358264" sldId="285"/>
            <ac:spMk id="821" creationId="{3BA239A9-8171-F92C-BD80-BA9ABFD6241C}"/>
          </ac:spMkLst>
        </pc:spChg>
        <pc:spChg chg="add mod">
          <ac:chgData name="Trần Minh Phú - B2306573" userId="6595500b-e618-4a2c-bfcd-4e418017fd8d" providerId="ADAL" clId="{251F47AA-A3E1-4B6C-AA07-7747531BAADC}" dt="2024-03-29T09:13:42.101" v="239" actId="164"/>
          <ac:spMkLst>
            <pc:docMk/>
            <pc:sldMk cId="537358264" sldId="285"/>
            <ac:spMk id="822" creationId="{3C01558F-509F-1818-5FEE-41F9B335FDC0}"/>
          </ac:spMkLst>
        </pc:spChg>
        <pc:spChg chg="add mod">
          <ac:chgData name="Trần Minh Phú - B2306573" userId="6595500b-e618-4a2c-bfcd-4e418017fd8d" providerId="ADAL" clId="{251F47AA-A3E1-4B6C-AA07-7747531BAADC}" dt="2024-03-29T09:13:42.101" v="239" actId="164"/>
          <ac:spMkLst>
            <pc:docMk/>
            <pc:sldMk cId="537358264" sldId="285"/>
            <ac:spMk id="823" creationId="{8B3F0B0F-6161-21A9-618C-662853D097AF}"/>
          </ac:spMkLst>
        </pc:spChg>
        <pc:spChg chg="add mod">
          <ac:chgData name="Trần Minh Phú - B2306573" userId="6595500b-e618-4a2c-bfcd-4e418017fd8d" providerId="ADAL" clId="{251F47AA-A3E1-4B6C-AA07-7747531BAADC}" dt="2024-03-29T09:13:42.101" v="239" actId="164"/>
          <ac:spMkLst>
            <pc:docMk/>
            <pc:sldMk cId="537358264" sldId="285"/>
            <ac:spMk id="824" creationId="{4EE4A8C4-7FBA-9262-5C64-96B74BF9E554}"/>
          </ac:spMkLst>
        </pc:spChg>
        <pc:spChg chg="add mod">
          <ac:chgData name="Trần Minh Phú - B2306573" userId="6595500b-e618-4a2c-bfcd-4e418017fd8d" providerId="ADAL" clId="{251F47AA-A3E1-4B6C-AA07-7747531BAADC}" dt="2024-03-29T09:13:42.101" v="239" actId="164"/>
          <ac:spMkLst>
            <pc:docMk/>
            <pc:sldMk cId="537358264" sldId="285"/>
            <ac:spMk id="825" creationId="{14C1179D-FC5A-7720-9B6C-4352AD1B0AC2}"/>
          </ac:spMkLst>
        </pc:spChg>
        <pc:spChg chg="add mod">
          <ac:chgData name="Trần Minh Phú - B2306573" userId="6595500b-e618-4a2c-bfcd-4e418017fd8d" providerId="ADAL" clId="{251F47AA-A3E1-4B6C-AA07-7747531BAADC}" dt="2024-03-29T09:13:42.101" v="239" actId="164"/>
          <ac:spMkLst>
            <pc:docMk/>
            <pc:sldMk cId="537358264" sldId="285"/>
            <ac:spMk id="826" creationId="{03EA61B8-8BF1-9FBC-7DF1-866AAB603983}"/>
          </ac:spMkLst>
        </pc:spChg>
        <pc:spChg chg="mod">
          <ac:chgData name="Trần Minh Phú - B2306573" userId="6595500b-e618-4a2c-bfcd-4e418017fd8d" providerId="ADAL" clId="{251F47AA-A3E1-4B6C-AA07-7747531BAADC}" dt="2024-03-29T09:14:56.788" v="248"/>
          <ac:spMkLst>
            <pc:docMk/>
            <pc:sldMk cId="537358264" sldId="285"/>
            <ac:spMk id="829" creationId="{3D08431E-9F93-9DD9-E785-01A560BEC0B2}"/>
          </ac:spMkLst>
        </pc:spChg>
        <pc:spChg chg="mod">
          <ac:chgData name="Trần Minh Phú - B2306573" userId="6595500b-e618-4a2c-bfcd-4e418017fd8d" providerId="ADAL" clId="{251F47AA-A3E1-4B6C-AA07-7747531BAADC}" dt="2024-03-29T09:14:56.788" v="248"/>
          <ac:spMkLst>
            <pc:docMk/>
            <pc:sldMk cId="537358264" sldId="285"/>
            <ac:spMk id="830" creationId="{1FF15AA4-8DFE-8D74-C7CF-7A6BC5146D31}"/>
          </ac:spMkLst>
        </pc:spChg>
        <pc:spChg chg="mod">
          <ac:chgData name="Trần Minh Phú - B2306573" userId="6595500b-e618-4a2c-bfcd-4e418017fd8d" providerId="ADAL" clId="{251F47AA-A3E1-4B6C-AA07-7747531BAADC}" dt="2024-03-29T09:14:56.788" v="248"/>
          <ac:spMkLst>
            <pc:docMk/>
            <pc:sldMk cId="537358264" sldId="285"/>
            <ac:spMk id="831" creationId="{58211F10-B513-D73D-4C09-EF7E6D16616D}"/>
          </ac:spMkLst>
        </pc:spChg>
        <pc:spChg chg="mod">
          <ac:chgData name="Trần Minh Phú - B2306573" userId="6595500b-e618-4a2c-bfcd-4e418017fd8d" providerId="ADAL" clId="{251F47AA-A3E1-4B6C-AA07-7747531BAADC}" dt="2024-03-29T09:14:56.788" v="248"/>
          <ac:spMkLst>
            <pc:docMk/>
            <pc:sldMk cId="537358264" sldId="285"/>
            <ac:spMk id="832" creationId="{E284964D-D9A9-0634-887D-C299D324DF44}"/>
          </ac:spMkLst>
        </pc:spChg>
        <pc:spChg chg="mod">
          <ac:chgData name="Trần Minh Phú - B2306573" userId="6595500b-e618-4a2c-bfcd-4e418017fd8d" providerId="ADAL" clId="{251F47AA-A3E1-4B6C-AA07-7747531BAADC}" dt="2024-03-29T09:14:56.788" v="248"/>
          <ac:spMkLst>
            <pc:docMk/>
            <pc:sldMk cId="537358264" sldId="285"/>
            <ac:spMk id="833" creationId="{1F854F4F-5A3E-7E23-9FFD-30C773E5551F}"/>
          </ac:spMkLst>
        </pc:spChg>
        <pc:spChg chg="mod">
          <ac:chgData name="Trần Minh Phú - B2306573" userId="6595500b-e618-4a2c-bfcd-4e418017fd8d" providerId="ADAL" clId="{251F47AA-A3E1-4B6C-AA07-7747531BAADC}" dt="2024-03-29T09:14:56.788" v="248"/>
          <ac:spMkLst>
            <pc:docMk/>
            <pc:sldMk cId="537358264" sldId="285"/>
            <ac:spMk id="834" creationId="{EBBE290B-3DD8-23F8-43E0-F2B6524AB582}"/>
          </ac:spMkLst>
        </pc:spChg>
        <pc:spChg chg="mod">
          <ac:chgData name="Trần Minh Phú - B2306573" userId="6595500b-e618-4a2c-bfcd-4e418017fd8d" providerId="ADAL" clId="{251F47AA-A3E1-4B6C-AA07-7747531BAADC}" dt="2024-03-29T09:14:56.788" v="248"/>
          <ac:spMkLst>
            <pc:docMk/>
            <pc:sldMk cId="537358264" sldId="285"/>
            <ac:spMk id="835" creationId="{AC53B67F-0428-AC5D-69FB-A9DE1253AF92}"/>
          </ac:spMkLst>
        </pc:spChg>
        <pc:spChg chg="mod">
          <ac:chgData name="Trần Minh Phú - B2306573" userId="6595500b-e618-4a2c-bfcd-4e418017fd8d" providerId="ADAL" clId="{251F47AA-A3E1-4B6C-AA07-7747531BAADC}" dt="2024-03-29T09:14:56.788" v="248"/>
          <ac:spMkLst>
            <pc:docMk/>
            <pc:sldMk cId="537358264" sldId="285"/>
            <ac:spMk id="836" creationId="{43BDD6E7-57CF-AEE3-3A9F-D28985AE23DF}"/>
          </ac:spMkLst>
        </pc:spChg>
        <pc:spChg chg="mod">
          <ac:chgData name="Trần Minh Phú - B2306573" userId="6595500b-e618-4a2c-bfcd-4e418017fd8d" providerId="ADAL" clId="{251F47AA-A3E1-4B6C-AA07-7747531BAADC}" dt="2024-03-29T09:14:56.788" v="248"/>
          <ac:spMkLst>
            <pc:docMk/>
            <pc:sldMk cId="537358264" sldId="285"/>
            <ac:spMk id="837" creationId="{27A09B7D-DAB6-96A9-8269-79ECC6CAE8DE}"/>
          </ac:spMkLst>
        </pc:spChg>
        <pc:spChg chg="mod">
          <ac:chgData name="Trần Minh Phú - B2306573" userId="6595500b-e618-4a2c-bfcd-4e418017fd8d" providerId="ADAL" clId="{251F47AA-A3E1-4B6C-AA07-7747531BAADC}" dt="2024-03-29T09:14:56.788" v="248"/>
          <ac:spMkLst>
            <pc:docMk/>
            <pc:sldMk cId="537358264" sldId="285"/>
            <ac:spMk id="838" creationId="{9A6D9BA5-86DC-0A58-EB51-B048AA8BFB56}"/>
          </ac:spMkLst>
        </pc:spChg>
        <pc:spChg chg="mod">
          <ac:chgData name="Trần Minh Phú - B2306573" userId="6595500b-e618-4a2c-bfcd-4e418017fd8d" providerId="ADAL" clId="{251F47AA-A3E1-4B6C-AA07-7747531BAADC}" dt="2024-03-29T09:14:56.788" v="248"/>
          <ac:spMkLst>
            <pc:docMk/>
            <pc:sldMk cId="537358264" sldId="285"/>
            <ac:spMk id="839" creationId="{79CAF4E4-5E5C-8455-3FF6-CC9FFDCEE388}"/>
          </ac:spMkLst>
        </pc:spChg>
        <pc:spChg chg="mod">
          <ac:chgData name="Trần Minh Phú - B2306573" userId="6595500b-e618-4a2c-bfcd-4e418017fd8d" providerId="ADAL" clId="{251F47AA-A3E1-4B6C-AA07-7747531BAADC}" dt="2024-03-29T09:14:56.788" v="248"/>
          <ac:spMkLst>
            <pc:docMk/>
            <pc:sldMk cId="537358264" sldId="285"/>
            <ac:spMk id="840" creationId="{A28B2162-F9A5-D386-9284-3DAD50DE0745}"/>
          </ac:spMkLst>
        </pc:spChg>
        <pc:spChg chg="mod">
          <ac:chgData name="Trần Minh Phú - B2306573" userId="6595500b-e618-4a2c-bfcd-4e418017fd8d" providerId="ADAL" clId="{251F47AA-A3E1-4B6C-AA07-7747531BAADC}" dt="2024-03-29T09:15:16.686" v="251"/>
          <ac:spMkLst>
            <pc:docMk/>
            <pc:sldMk cId="537358264" sldId="285"/>
            <ac:spMk id="842" creationId="{126CAF45-8079-7430-8EAD-AE6FF3F349E2}"/>
          </ac:spMkLst>
        </pc:spChg>
        <pc:spChg chg="mod">
          <ac:chgData name="Trần Minh Phú - B2306573" userId="6595500b-e618-4a2c-bfcd-4e418017fd8d" providerId="ADAL" clId="{251F47AA-A3E1-4B6C-AA07-7747531BAADC}" dt="2024-03-29T09:15:16.686" v="251"/>
          <ac:spMkLst>
            <pc:docMk/>
            <pc:sldMk cId="537358264" sldId="285"/>
            <ac:spMk id="843" creationId="{FA3980ED-3899-216C-4E62-A5ABE228F60D}"/>
          </ac:spMkLst>
        </pc:spChg>
        <pc:spChg chg="mod">
          <ac:chgData name="Trần Minh Phú - B2306573" userId="6595500b-e618-4a2c-bfcd-4e418017fd8d" providerId="ADAL" clId="{251F47AA-A3E1-4B6C-AA07-7747531BAADC}" dt="2024-03-29T09:15:16.686" v="251"/>
          <ac:spMkLst>
            <pc:docMk/>
            <pc:sldMk cId="537358264" sldId="285"/>
            <ac:spMk id="844" creationId="{27998ABE-B160-DAC5-578E-1B3EFA94FAAA}"/>
          </ac:spMkLst>
        </pc:spChg>
        <pc:spChg chg="mod">
          <ac:chgData name="Trần Minh Phú - B2306573" userId="6595500b-e618-4a2c-bfcd-4e418017fd8d" providerId="ADAL" clId="{251F47AA-A3E1-4B6C-AA07-7747531BAADC}" dt="2024-03-29T09:15:16.686" v="251"/>
          <ac:spMkLst>
            <pc:docMk/>
            <pc:sldMk cId="537358264" sldId="285"/>
            <ac:spMk id="845" creationId="{9CF9283D-C8B3-69E4-DBE3-DDE2F22D06F6}"/>
          </ac:spMkLst>
        </pc:spChg>
        <pc:spChg chg="mod">
          <ac:chgData name="Trần Minh Phú - B2306573" userId="6595500b-e618-4a2c-bfcd-4e418017fd8d" providerId="ADAL" clId="{251F47AA-A3E1-4B6C-AA07-7747531BAADC}" dt="2024-03-29T09:15:16.686" v="251"/>
          <ac:spMkLst>
            <pc:docMk/>
            <pc:sldMk cId="537358264" sldId="285"/>
            <ac:spMk id="846" creationId="{C99DED5D-1CF4-79D9-4300-EB7425477688}"/>
          </ac:spMkLst>
        </pc:spChg>
        <pc:spChg chg="mod">
          <ac:chgData name="Trần Minh Phú - B2306573" userId="6595500b-e618-4a2c-bfcd-4e418017fd8d" providerId="ADAL" clId="{251F47AA-A3E1-4B6C-AA07-7747531BAADC}" dt="2024-03-29T09:15:16.686" v="251"/>
          <ac:spMkLst>
            <pc:docMk/>
            <pc:sldMk cId="537358264" sldId="285"/>
            <ac:spMk id="847" creationId="{180B101E-C042-2DF2-D5B5-31A37001BD2A}"/>
          </ac:spMkLst>
        </pc:spChg>
        <pc:spChg chg="mod">
          <ac:chgData name="Trần Minh Phú - B2306573" userId="6595500b-e618-4a2c-bfcd-4e418017fd8d" providerId="ADAL" clId="{251F47AA-A3E1-4B6C-AA07-7747531BAADC}" dt="2024-03-29T09:15:16.686" v="251"/>
          <ac:spMkLst>
            <pc:docMk/>
            <pc:sldMk cId="537358264" sldId="285"/>
            <ac:spMk id="848" creationId="{74F29D35-4936-7DBC-5DF5-1808E1722FD3}"/>
          </ac:spMkLst>
        </pc:spChg>
        <pc:spChg chg="mod">
          <ac:chgData name="Trần Minh Phú - B2306573" userId="6595500b-e618-4a2c-bfcd-4e418017fd8d" providerId="ADAL" clId="{251F47AA-A3E1-4B6C-AA07-7747531BAADC}" dt="2024-03-29T09:15:16.686" v="251"/>
          <ac:spMkLst>
            <pc:docMk/>
            <pc:sldMk cId="537358264" sldId="285"/>
            <ac:spMk id="849" creationId="{818A2AF8-AE05-AB9A-72D9-18D348DDEF8F}"/>
          </ac:spMkLst>
        </pc:spChg>
        <pc:spChg chg="mod">
          <ac:chgData name="Trần Minh Phú - B2306573" userId="6595500b-e618-4a2c-bfcd-4e418017fd8d" providerId="ADAL" clId="{251F47AA-A3E1-4B6C-AA07-7747531BAADC}" dt="2024-03-29T09:15:16.686" v="251"/>
          <ac:spMkLst>
            <pc:docMk/>
            <pc:sldMk cId="537358264" sldId="285"/>
            <ac:spMk id="850" creationId="{3B590B8F-B062-2CE3-B8F0-ED23C3275889}"/>
          </ac:spMkLst>
        </pc:spChg>
        <pc:spChg chg="mod">
          <ac:chgData name="Trần Minh Phú - B2306573" userId="6595500b-e618-4a2c-bfcd-4e418017fd8d" providerId="ADAL" clId="{251F47AA-A3E1-4B6C-AA07-7747531BAADC}" dt="2024-03-29T09:15:16.686" v="251"/>
          <ac:spMkLst>
            <pc:docMk/>
            <pc:sldMk cId="537358264" sldId="285"/>
            <ac:spMk id="851" creationId="{7EFD6DE4-CBD8-5BCE-3721-06046242B05D}"/>
          </ac:spMkLst>
        </pc:spChg>
        <pc:spChg chg="mod">
          <ac:chgData name="Trần Minh Phú - B2306573" userId="6595500b-e618-4a2c-bfcd-4e418017fd8d" providerId="ADAL" clId="{251F47AA-A3E1-4B6C-AA07-7747531BAADC}" dt="2024-03-29T09:15:16.686" v="251"/>
          <ac:spMkLst>
            <pc:docMk/>
            <pc:sldMk cId="537358264" sldId="285"/>
            <ac:spMk id="852" creationId="{DEFF5029-AEC4-1C73-70B5-D27C9E3BB502}"/>
          </ac:spMkLst>
        </pc:spChg>
        <pc:spChg chg="mod">
          <ac:chgData name="Trần Minh Phú - B2306573" userId="6595500b-e618-4a2c-bfcd-4e418017fd8d" providerId="ADAL" clId="{251F47AA-A3E1-4B6C-AA07-7747531BAADC}" dt="2024-03-29T09:15:16.686" v="251"/>
          <ac:spMkLst>
            <pc:docMk/>
            <pc:sldMk cId="537358264" sldId="285"/>
            <ac:spMk id="853" creationId="{4E1E832B-37B2-50DE-F3DF-1A930B81A579}"/>
          </ac:spMkLst>
        </pc:spChg>
        <pc:spChg chg="mod">
          <ac:chgData name="Trần Minh Phú - B2306573" userId="6595500b-e618-4a2c-bfcd-4e418017fd8d" providerId="ADAL" clId="{251F47AA-A3E1-4B6C-AA07-7747531BAADC}" dt="2024-03-29T09:15:16.686" v="251"/>
          <ac:spMkLst>
            <pc:docMk/>
            <pc:sldMk cId="537358264" sldId="285"/>
            <ac:spMk id="854" creationId="{99A200CA-BCAD-84AC-077C-35EF1DE19DBE}"/>
          </ac:spMkLst>
        </pc:spChg>
        <pc:spChg chg="mod">
          <ac:chgData name="Trần Minh Phú - B2306573" userId="6595500b-e618-4a2c-bfcd-4e418017fd8d" providerId="ADAL" clId="{251F47AA-A3E1-4B6C-AA07-7747531BAADC}" dt="2024-03-29T09:15:16.686" v="251"/>
          <ac:spMkLst>
            <pc:docMk/>
            <pc:sldMk cId="537358264" sldId="285"/>
            <ac:spMk id="855" creationId="{5C98BFED-03FF-AA09-8FFB-D1AB2A71C271}"/>
          </ac:spMkLst>
        </pc:spChg>
        <pc:spChg chg="mod">
          <ac:chgData name="Trần Minh Phú - B2306573" userId="6595500b-e618-4a2c-bfcd-4e418017fd8d" providerId="ADAL" clId="{251F47AA-A3E1-4B6C-AA07-7747531BAADC}" dt="2024-03-29T09:15:16.686" v="251"/>
          <ac:spMkLst>
            <pc:docMk/>
            <pc:sldMk cId="537358264" sldId="285"/>
            <ac:spMk id="856" creationId="{B6B891F9-064D-C73B-D6D8-9EC32EA972F7}"/>
          </ac:spMkLst>
        </pc:spChg>
        <pc:spChg chg="mod">
          <ac:chgData name="Trần Minh Phú - B2306573" userId="6595500b-e618-4a2c-bfcd-4e418017fd8d" providerId="ADAL" clId="{251F47AA-A3E1-4B6C-AA07-7747531BAADC}" dt="2024-03-29T09:15:16.686" v="251"/>
          <ac:spMkLst>
            <pc:docMk/>
            <pc:sldMk cId="537358264" sldId="285"/>
            <ac:spMk id="857" creationId="{FE201DA2-4536-2C3C-6E78-61741C096BD6}"/>
          </ac:spMkLst>
        </pc:spChg>
        <pc:spChg chg="mod">
          <ac:chgData name="Trần Minh Phú - B2306573" userId="6595500b-e618-4a2c-bfcd-4e418017fd8d" providerId="ADAL" clId="{251F47AA-A3E1-4B6C-AA07-7747531BAADC}" dt="2024-03-29T09:15:55.932" v="256"/>
          <ac:spMkLst>
            <pc:docMk/>
            <pc:sldMk cId="537358264" sldId="285"/>
            <ac:spMk id="859" creationId="{AD588AE3-13F2-29B2-3F02-C0AE2BE768AC}"/>
          </ac:spMkLst>
        </pc:spChg>
        <pc:spChg chg="mod">
          <ac:chgData name="Trần Minh Phú - B2306573" userId="6595500b-e618-4a2c-bfcd-4e418017fd8d" providerId="ADAL" clId="{251F47AA-A3E1-4B6C-AA07-7747531BAADC}" dt="2024-03-29T09:15:55.932" v="256"/>
          <ac:spMkLst>
            <pc:docMk/>
            <pc:sldMk cId="537358264" sldId="285"/>
            <ac:spMk id="860" creationId="{8C582B9D-FEF6-A775-4DD9-B4DB3F4E1306}"/>
          </ac:spMkLst>
        </pc:spChg>
        <pc:spChg chg="mod">
          <ac:chgData name="Trần Minh Phú - B2306573" userId="6595500b-e618-4a2c-bfcd-4e418017fd8d" providerId="ADAL" clId="{251F47AA-A3E1-4B6C-AA07-7747531BAADC}" dt="2024-03-29T09:15:55.932" v="256"/>
          <ac:spMkLst>
            <pc:docMk/>
            <pc:sldMk cId="537358264" sldId="285"/>
            <ac:spMk id="861" creationId="{EF408785-9EB9-F795-4D95-E3EE558BDA8B}"/>
          </ac:spMkLst>
        </pc:spChg>
        <pc:spChg chg="mod">
          <ac:chgData name="Trần Minh Phú - B2306573" userId="6595500b-e618-4a2c-bfcd-4e418017fd8d" providerId="ADAL" clId="{251F47AA-A3E1-4B6C-AA07-7747531BAADC}" dt="2024-03-29T09:15:55.932" v="256"/>
          <ac:spMkLst>
            <pc:docMk/>
            <pc:sldMk cId="537358264" sldId="285"/>
            <ac:spMk id="862" creationId="{714FD936-1747-6BDB-BB35-7ABF9FD80FF1}"/>
          </ac:spMkLst>
        </pc:spChg>
        <pc:spChg chg="mod">
          <ac:chgData name="Trần Minh Phú - B2306573" userId="6595500b-e618-4a2c-bfcd-4e418017fd8d" providerId="ADAL" clId="{251F47AA-A3E1-4B6C-AA07-7747531BAADC}" dt="2024-03-29T09:15:55.932" v="256"/>
          <ac:spMkLst>
            <pc:docMk/>
            <pc:sldMk cId="537358264" sldId="285"/>
            <ac:spMk id="863" creationId="{68E03A9A-FE22-A2F2-843A-318398E38FC2}"/>
          </ac:spMkLst>
        </pc:spChg>
        <pc:spChg chg="mod">
          <ac:chgData name="Trần Minh Phú - B2306573" userId="6595500b-e618-4a2c-bfcd-4e418017fd8d" providerId="ADAL" clId="{251F47AA-A3E1-4B6C-AA07-7747531BAADC}" dt="2024-03-29T09:15:55.932" v="256"/>
          <ac:spMkLst>
            <pc:docMk/>
            <pc:sldMk cId="537358264" sldId="285"/>
            <ac:spMk id="864" creationId="{D3681794-6FB8-1049-9C84-D48318B478AD}"/>
          </ac:spMkLst>
        </pc:spChg>
        <pc:spChg chg="mod">
          <ac:chgData name="Trần Minh Phú - B2306573" userId="6595500b-e618-4a2c-bfcd-4e418017fd8d" providerId="ADAL" clId="{251F47AA-A3E1-4B6C-AA07-7747531BAADC}" dt="2024-03-29T09:15:55.932" v="256"/>
          <ac:spMkLst>
            <pc:docMk/>
            <pc:sldMk cId="537358264" sldId="285"/>
            <ac:spMk id="865" creationId="{EB1FC57E-3FEC-E6E0-DE4D-92AA9FE89FB3}"/>
          </ac:spMkLst>
        </pc:spChg>
        <pc:spChg chg="mod">
          <ac:chgData name="Trần Minh Phú - B2306573" userId="6595500b-e618-4a2c-bfcd-4e418017fd8d" providerId="ADAL" clId="{251F47AA-A3E1-4B6C-AA07-7747531BAADC}" dt="2024-03-29T09:15:55.932" v="256"/>
          <ac:spMkLst>
            <pc:docMk/>
            <pc:sldMk cId="537358264" sldId="285"/>
            <ac:spMk id="866" creationId="{A957E6F5-0AB1-0685-A37A-199AE5D0829F}"/>
          </ac:spMkLst>
        </pc:spChg>
        <pc:spChg chg="mod">
          <ac:chgData name="Trần Minh Phú - B2306573" userId="6595500b-e618-4a2c-bfcd-4e418017fd8d" providerId="ADAL" clId="{251F47AA-A3E1-4B6C-AA07-7747531BAADC}" dt="2024-03-29T09:15:55.932" v="256"/>
          <ac:spMkLst>
            <pc:docMk/>
            <pc:sldMk cId="537358264" sldId="285"/>
            <ac:spMk id="867" creationId="{443A557F-806B-4DF3-F125-5D66D146C3C9}"/>
          </ac:spMkLst>
        </pc:spChg>
        <pc:spChg chg="mod">
          <ac:chgData name="Trần Minh Phú - B2306573" userId="6595500b-e618-4a2c-bfcd-4e418017fd8d" providerId="ADAL" clId="{251F47AA-A3E1-4B6C-AA07-7747531BAADC}" dt="2024-03-29T09:15:55.932" v="256"/>
          <ac:spMkLst>
            <pc:docMk/>
            <pc:sldMk cId="537358264" sldId="285"/>
            <ac:spMk id="868" creationId="{2B63DEA5-5A9D-45CE-B7D8-66C985C9D068}"/>
          </ac:spMkLst>
        </pc:spChg>
        <pc:spChg chg="mod">
          <ac:chgData name="Trần Minh Phú - B2306573" userId="6595500b-e618-4a2c-bfcd-4e418017fd8d" providerId="ADAL" clId="{251F47AA-A3E1-4B6C-AA07-7747531BAADC}" dt="2024-03-29T09:15:55.932" v="256"/>
          <ac:spMkLst>
            <pc:docMk/>
            <pc:sldMk cId="537358264" sldId="285"/>
            <ac:spMk id="869" creationId="{00716A25-5F73-E95A-150D-4B7E96D3765C}"/>
          </ac:spMkLst>
        </pc:spChg>
        <pc:spChg chg="mod">
          <ac:chgData name="Trần Minh Phú - B2306573" userId="6595500b-e618-4a2c-bfcd-4e418017fd8d" providerId="ADAL" clId="{251F47AA-A3E1-4B6C-AA07-7747531BAADC}" dt="2024-03-29T09:15:55.932" v="256"/>
          <ac:spMkLst>
            <pc:docMk/>
            <pc:sldMk cId="537358264" sldId="285"/>
            <ac:spMk id="870" creationId="{CDABA786-56E7-5513-7A36-21CE1C02AB06}"/>
          </ac:spMkLst>
        </pc:spChg>
        <pc:spChg chg="mod">
          <ac:chgData name="Trần Minh Phú - B2306573" userId="6595500b-e618-4a2c-bfcd-4e418017fd8d" providerId="ADAL" clId="{251F47AA-A3E1-4B6C-AA07-7747531BAADC}" dt="2024-03-29T09:15:55.932" v="256"/>
          <ac:spMkLst>
            <pc:docMk/>
            <pc:sldMk cId="537358264" sldId="285"/>
            <ac:spMk id="871" creationId="{4FE43DF4-E8C6-B37B-937B-B8C12BEC8EE0}"/>
          </ac:spMkLst>
        </pc:spChg>
        <pc:spChg chg="mod">
          <ac:chgData name="Trần Minh Phú - B2306573" userId="6595500b-e618-4a2c-bfcd-4e418017fd8d" providerId="ADAL" clId="{251F47AA-A3E1-4B6C-AA07-7747531BAADC}" dt="2024-03-29T09:15:55.932" v="256"/>
          <ac:spMkLst>
            <pc:docMk/>
            <pc:sldMk cId="537358264" sldId="285"/>
            <ac:spMk id="872" creationId="{B3F8BF7B-3950-D7B3-B7D4-3EC2997F983A}"/>
          </ac:spMkLst>
        </pc:spChg>
        <pc:spChg chg="add del mod">
          <ac:chgData name="Trần Minh Phú - B2306573" userId="6595500b-e618-4a2c-bfcd-4e418017fd8d" providerId="ADAL" clId="{251F47AA-A3E1-4B6C-AA07-7747531BAADC}" dt="2024-03-29T09:23:45.584" v="291" actId="21"/>
          <ac:spMkLst>
            <pc:docMk/>
            <pc:sldMk cId="537358264" sldId="285"/>
            <ac:spMk id="873" creationId="{54EAF53C-1E6A-4CF0-735A-8553178EC3C0}"/>
          </ac:spMkLst>
        </pc:spChg>
        <pc:spChg chg="add mod">
          <ac:chgData name="Trần Minh Phú - B2306573" userId="6595500b-e618-4a2c-bfcd-4e418017fd8d" providerId="ADAL" clId="{251F47AA-A3E1-4B6C-AA07-7747531BAADC}" dt="2024-03-29T09:23:39.760" v="288" actId="20577"/>
          <ac:spMkLst>
            <pc:docMk/>
            <pc:sldMk cId="537358264" sldId="285"/>
            <ac:spMk id="874" creationId="{54D31C40-1975-F4C8-0B9D-3831D221FE30}"/>
          </ac:spMkLst>
        </pc:spChg>
        <pc:spChg chg="add mod">
          <ac:chgData name="Trần Minh Phú - B2306573" userId="6595500b-e618-4a2c-bfcd-4e418017fd8d" providerId="ADAL" clId="{251F47AA-A3E1-4B6C-AA07-7747531BAADC}" dt="2024-03-29T09:23:42.726" v="290" actId="20577"/>
          <ac:spMkLst>
            <pc:docMk/>
            <pc:sldMk cId="537358264" sldId="285"/>
            <ac:spMk id="875" creationId="{C872730F-C3F1-9E27-9B1C-7465574900F7}"/>
          </ac:spMkLst>
        </pc:spChg>
        <pc:spChg chg="mod">
          <ac:chgData name="Trần Minh Phú - B2306573" userId="6595500b-e618-4a2c-bfcd-4e418017fd8d" providerId="ADAL" clId="{251F47AA-A3E1-4B6C-AA07-7747531BAADC}" dt="2024-03-29T09:24:01.740" v="294"/>
          <ac:spMkLst>
            <pc:docMk/>
            <pc:sldMk cId="537358264" sldId="285"/>
            <ac:spMk id="877" creationId="{672CD75E-60CC-1E9F-80B8-790FE38672C5}"/>
          </ac:spMkLst>
        </pc:spChg>
        <pc:spChg chg="mod">
          <ac:chgData name="Trần Minh Phú - B2306573" userId="6595500b-e618-4a2c-bfcd-4e418017fd8d" providerId="ADAL" clId="{251F47AA-A3E1-4B6C-AA07-7747531BAADC}" dt="2024-03-29T09:24:01.740" v="294"/>
          <ac:spMkLst>
            <pc:docMk/>
            <pc:sldMk cId="537358264" sldId="285"/>
            <ac:spMk id="878" creationId="{23219A29-142B-2FBE-CCF5-6D60F158637A}"/>
          </ac:spMkLst>
        </pc:spChg>
        <pc:spChg chg="mod">
          <ac:chgData name="Trần Minh Phú - B2306573" userId="6595500b-e618-4a2c-bfcd-4e418017fd8d" providerId="ADAL" clId="{251F47AA-A3E1-4B6C-AA07-7747531BAADC}" dt="2024-03-29T09:24:01.740" v="294"/>
          <ac:spMkLst>
            <pc:docMk/>
            <pc:sldMk cId="537358264" sldId="285"/>
            <ac:spMk id="879" creationId="{E27737F2-2534-FC49-D667-1FC623859A32}"/>
          </ac:spMkLst>
        </pc:spChg>
        <pc:spChg chg="mod">
          <ac:chgData name="Trần Minh Phú - B2306573" userId="6595500b-e618-4a2c-bfcd-4e418017fd8d" providerId="ADAL" clId="{251F47AA-A3E1-4B6C-AA07-7747531BAADC}" dt="2024-03-29T09:24:01.740" v="294"/>
          <ac:spMkLst>
            <pc:docMk/>
            <pc:sldMk cId="537358264" sldId="285"/>
            <ac:spMk id="880" creationId="{B386D3DE-8550-7AD8-608F-298607B82945}"/>
          </ac:spMkLst>
        </pc:spChg>
        <pc:spChg chg="mod">
          <ac:chgData name="Trần Minh Phú - B2306573" userId="6595500b-e618-4a2c-bfcd-4e418017fd8d" providerId="ADAL" clId="{251F47AA-A3E1-4B6C-AA07-7747531BAADC}" dt="2024-03-29T09:24:01.740" v="294"/>
          <ac:spMkLst>
            <pc:docMk/>
            <pc:sldMk cId="537358264" sldId="285"/>
            <ac:spMk id="881" creationId="{6CDFD57B-0846-E28E-3677-928A3E044EEC}"/>
          </ac:spMkLst>
        </pc:spChg>
        <pc:spChg chg="mod">
          <ac:chgData name="Trần Minh Phú - B2306573" userId="6595500b-e618-4a2c-bfcd-4e418017fd8d" providerId="ADAL" clId="{251F47AA-A3E1-4B6C-AA07-7747531BAADC}" dt="2024-03-29T09:24:01.740" v="294"/>
          <ac:spMkLst>
            <pc:docMk/>
            <pc:sldMk cId="537358264" sldId="285"/>
            <ac:spMk id="882" creationId="{2BBA62D2-0E1A-4046-F73F-70C8829DAA5A}"/>
          </ac:spMkLst>
        </pc:spChg>
        <pc:spChg chg="mod">
          <ac:chgData name="Trần Minh Phú - B2306573" userId="6595500b-e618-4a2c-bfcd-4e418017fd8d" providerId="ADAL" clId="{251F47AA-A3E1-4B6C-AA07-7747531BAADC}" dt="2024-03-29T09:24:01.740" v="294"/>
          <ac:spMkLst>
            <pc:docMk/>
            <pc:sldMk cId="537358264" sldId="285"/>
            <ac:spMk id="883" creationId="{7686F730-22DB-A818-9E2E-492E93C6B3AB}"/>
          </ac:spMkLst>
        </pc:spChg>
        <pc:spChg chg="mod">
          <ac:chgData name="Trần Minh Phú - B2306573" userId="6595500b-e618-4a2c-bfcd-4e418017fd8d" providerId="ADAL" clId="{251F47AA-A3E1-4B6C-AA07-7747531BAADC}" dt="2024-03-29T09:24:01.740" v="294"/>
          <ac:spMkLst>
            <pc:docMk/>
            <pc:sldMk cId="537358264" sldId="285"/>
            <ac:spMk id="884" creationId="{A0606A29-F610-0E85-B669-D8096CEDC154}"/>
          </ac:spMkLst>
        </pc:spChg>
        <pc:spChg chg="mod">
          <ac:chgData name="Trần Minh Phú - B2306573" userId="6595500b-e618-4a2c-bfcd-4e418017fd8d" providerId="ADAL" clId="{251F47AA-A3E1-4B6C-AA07-7747531BAADC}" dt="2024-03-29T09:24:01.740" v="294"/>
          <ac:spMkLst>
            <pc:docMk/>
            <pc:sldMk cId="537358264" sldId="285"/>
            <ac:spMk id="885" creationId="{37CDF9E2-35BB-4C13-5860-F96B9CD898C0}"/>
          </ac:spMkLst>
        </pc:spChg>
        <pc:spChg chg="mod">
          <ac:chgData name="Trần Minh Phú - B2306573" userId="6595500b-e618-4a2c-bfcd-4e418017fd8d" providerId="ADAL" clId="{251F47AA-A3E1-4B6C-AA07-7747531BAADC}" dt="2024-03-29T09:24:01.740" v="294"/>
          <ac:spMkLst>
            <pc:docMk/>
            <pc:sldMk cId="537358264" sldId="285"/>
            <ac:spMk id="886" creationId="{802AB3C5-1D7F-6D0D-FE41-A65473A32E2C}"/>
          </ac:spMkLst>
        </pc:spChg>
        <pc:spChg chg="mod">
          <ac:chgData name="Trần Minh Phú - B2306573" userId="6595500b-e618-4a2c-bfcd-4e418017fd8d" providerId="ADAL" clId="{251F47AA-A3E1-4B6C-AA07-7747531BAADC}" dt="2024-03-29T09:24:01.740" v="294"/>
          <ac:spMkLst>
            <pc:docMk/>
            <pc:sldMk cId="537358264" sldId="285"/>
            <ac:spMk id="887" creationId="{4CB9EBBF-621C-93FC-9CDA-2B92E001F496}"/>
          </ac:spMkLst>
        </pc:spChg>
        <pc:spChg chg="mod">
          <ac:chgData name="Trần Minh Phú - B2306573" userId="6595500b-e618-4a2c-bfcd-4e418017fd8d" providerId="ADAL" clId="{251F47AA-A3E1-4B6C-AA07-7747531BAADC}" dt="2024-03-29T09:24:01.740" v="294"/>
          <ac:spMkLst>
            <pc:docMk/>
            <pc:sldMk cId="537358264" sldId="285"/>
            <ac:spMk id="888" creationId="{3F44A6CC-0916-FEFB-94A7-648BB8F63C71}"/>
          </ac:spMkLst>
        </pc:spChg>
        <pc:spChg chg="mod">
          <ac:chgData name="Trần Minh Phú - B2306573" userId="6595500b-e618-4a2c-bfcd-4e418017fd8d" providerId="ADAL" clId="{251F47AA-A3E1-4B6C-AA07-7747531BAADC}" dt="2024-03-29T09:24:01.740" v="294"/>
          <ac:spMkLst>
            <pc:docMk/>
            <pc:sldMk cId="537358264" sldId="285"/>
            <ac:spMk id="889" creationId="{DA07AB79-4E82-4033-C69C-853517A27AAA}"/>
          </ac:spMkLst>
        </pc:spChg>
        <pc:spChg chg="mod">
          <ac:chgData name="Trần Minh Phú - B2306573" userId="6595500b-e618-4a2c-bfcd-4e418017fd8d" providerId="ADAL" clId="{251F47AA-A3E1-4B6C-AA07-7747531BAADC}" dt="2024-03-29T09:24:01.740" v="294"/>
          <ac:spMkLst>
            <pc:docMk/>
            <pc:sldMk cId="537358264" sldId="285"/>
            <ac:spMk id="890" creationId="{FC82FD53-8910-635F-1C6E-E55872FEE3C1}"/>
          </ac:spMkLst>
        </pc:spChg>
        <pc:spChg chg="mod">
          <ac:chgData name="Trần Minh Phú - B2306573" userId="6595500b-e618-4a2c-bfcd-4e418017fd8d" providerId="ADAL" clId="{251F47AA-A3E1-4B6C-AA07-7747531BAADC}" dt="2024-03-29T09:24:01.740" v="294"/>
          <ac:spMkLst>
            <pc:docMk/>
            <pc:sldMk cId="537358264" sldId="285"/>
            <ac:spMk id="891" creationId="{DF067BAE-FC88-17F2-F05F-38A71EE7E98A}"/>
          </ac:spMkLst>
        </pc:spChg>
        <pc:spChg chg="mod">
          <ac:chgData name="Trần Minh Phú - B2306573" userId="6595500b-e618-4a2c-bfcd-4e418017fd8d" providerId="ADAL" clId="{251F47AA-A3E1-4B6C-AA07-7747531BAADC}" dt="2024-03-29T09:24:01.740" v="294"/>
          <ac:spMkLst>
            <pc:docMk/>
            <pc:sldMk cId="537358264" sldId="285"/>
            <ac:spMk id="892" creationId="{7D4CAE84-2743-6147-7063-1CA3BD81ECE3}"/>
          </ac:spMkLst>
        </pc:spChg>
        <pc:grpChg chg="add mod">
          <ac:chgData name="Trần Minh Phú - B2306573" userId="6595500b-e618-4a2c-bfcd-4e418017fd8d" providerId="ADAL" clId="{251F47AA-A3E1-4B6C-AA07-7747531BAADC}" dt="2024-03-29T09:08:30.417" v="178" actId="164"/>
          <ac:grpSpMkLst>
            <pc:docMk/>
            <pc:sldMk cId="537358264" sldId="285"/>
            <ac:grpSpMk id="606" creationId="{B399873D-D4CF-724F-2CD8-DE98473CEEE2}"/>
          </ac:grpSpMkLst>
        </pc:grpChg>
        <pc:grpChg chg="add del mod">
          <ac:chgData name="Trần Minh Phú - B2306573" userId="6595500b-e618-4a2c-bfcd-4e418017fd8d" providerId="ADAL" clId="{251F47AA-A3E1-4B6C-AA07-7747531BAADC}" dt="2024-03-29T09:09:29.202" v="188" actId="165"/>
          <ac:grpSpMkLst>
            <pc:docMk/>
            <pc:sldMk cId="537358264" sldId="285"/>
            <ac:grpSpMk id="680" creationId="{60D16AB3-4F5D-9008-9FFB-82B628358AE7}"/>
          </ac:grpSpMkLst>
        </pc:grpChg>
        <pc:grpChg chg="add mod">
          <ac:chgData name="Trần Minh Phú - B2306573" userId="6595500b-e618-4a2c-bfcd-4e418017fd8d" providerId="ADAL" clId="{251F47AA-A3E1-4B6C-AA07-7747531BAADC}" dt="2024-03-29T09:16:28.361" v="260" actId="1076"/>
          <ac:grpSpMkLst>
            <pc:docMk/>
            <pc:sldMk cId="537358264" sldId="285"/>
            <ac:grpSpMk id="702" creationId="{8053C817-F97F-391E-5AD6-0B8109A5754C}"/>
          </ac:grpSpMkLst>
        </pc:grpChg>
        <pc:grpChg chg="add del mod">
          <ac:chgData name="Trần Minh Phú - B2306573" userId="6595500b-e618-4a2c-bfcd-4e418017fd8d" providerId="ADAL" clId="{251F47AA-A3E1-4B6C-AA07-7747531BAADC}" dt="2024-03-29T09:11:42.309" v="216" actId="21"/>
          <ac:grpSpMkLst>
            <pc:docMk/>
            <pc:sldMk cId="537358264" sldId="285"/>
            <ac:grpSpMk id="703" creationId="{DECDD9D3-2578-D2A7-DF11-0B2CA51F7A57}"/>
          </ac:grpSpMkLst>
        </pc:grpChg>
        <pc:grpChg chg="add mod">
          <ac:chgData name="Trần Minh Phú - B2306573" userId="6595500b-e618-4a2c-bfcd-4e418017fd8d" providerId="ADAL" clId="{251F47AA-A3E1-4B6C-AA07-7747531BAADC}" dt="2024-03-29T09:16:28.361" v="260" actId="1076"/>
          <ac:grpSpMkLst>
            <pc:docMk/>
            <pc:sldMk cId="537358264" sldId="285"/>
            <ac:grpSpMk id="738" creationId="{558BB8B4-554F-D362-372D-AF8D8334A2D1}"/>
          </ac:grpSpMkLst>
        </pc:grpChg>
        <pc:grpChg chg="add mod">
          <ac:chgData name="Trần Minh Phú - B2306573" userId="6595500b-e618-4a2c-bfcd-4e418017fd8d" providerId="ADAL" clId="{251F47AA-A3E1-4B6C-AA07-7747531BAADC}" dt="2024-03-29T09:16:28.361" v="260" actId="1076"/>
          <ac:grpSpMkLst>
            <pc:docMk/>
            <pc:sldMk cId="537358264" sldId="285"/>
            <ac:grpSpMk id="755" creationId="{78E4D1C5-E101-D26A-A3EC-962088EBBA84}"/>
          </ac:grpSpMkLst>
        </pc:grpChg>
        <pc:grpChg chg="add del mod">
          <ac:chgData name="Trần Minh Phú - B2306573" userId="6595500b-e618-4a2c-bfcd-4e418017fd8d" providerId="ADAL" clId="{251F47AA-A3E1-4B6C-AA07-7747531BAADC}" dt="2024-03-29T09:12:51.397" v="228" actId="21"/>
          <ac:grpSpMkLst>
            <pc:docMk/>
            <pc:sldMk cId="537358264" sldId="285"/>
            <ac:grpSpMk id="772" creationId="{0876D3C1-4AAA-9706-CB16-1956302C07AD}"/>
          </ac:grpSpMkLst>
        </pc:grpChg>
        <pc:grpChg chg="add mod">
          <ac:chgData name="Trần Minh Phú - B2306573" userId="6595500b-e618-4a2c-bfcd-4e418017fd8d" providerId="ADAL" clId="{251F47AA-A3E1-4B6C-AA07-7747531BAADC}" dt="2024-03-29T09:16:28.361" v="260" actId="1076"/>
          <ac:grpSpMkLst>
            <pc:docMk/>
            <pc:sldMk cId="537358264" sldId="285"/>
            <ac:grpSpMk id="799" creationId="{CA1E0B75-FC9D-C092-2393-49EF0C12D094}"/>
          </ac:grpSpMkLst>
        </pc:grpChg>
        <pc:grpChg chg="add mod">
          <ac:chgData name="Trần Minh Phú - B2306573" userId="6595500b-e618-4a2c-bfcd-4e418017fd8d" providerId="ADAL" clId="{251F47AA-A3E1-4B6C-AA07-7747531BAADC}" dt="2024-03-29T09:16:28.361" v="260" actId="1076"/>
          <ac:grpSpMkLst>
            <pc:docMk/>
            <pc:sldMk cId="537358264" sldId="285"/>
            <ac:grpSpMk id="812" creationId="{433C887D-79E7-7779-7AA2-3BC6B63F9712}"/>
          </ac:grpSpMkLst>
        </pc:grpChg>
        <pc:grpChg chg="add mod">
          <ac:chgData name="Trần Minh Phú - B2306573" userId="6595500b-e618-4a2c-bfcd-4e418017fd8d" providerId="ADAL" clId="{251F47AA-A3E1-4B6C-AA07-7747531BAADC}" dt="2024-03-29T09:16:28.361" v="260" actId="1076"/>
          <ac:grpSpMkLst>
            <pc:docMk/>
            <pc:sldMk cId="537358264" sldId="285"/>
            <ac:grpSpMk id="827" creationId="{613C6E7B-B9CA-B6E9-AD54-00BBDB37E815}"/>
          </ac:grpSpMkLst>
        </pc:grpChg>
        <pc:grpChg chg="add del mod">
          <ac:chgData name="Trần Minh Phú - B2306573" userId="6595500b-e618-4a2c-bfcd-4e418017fd8d" providerId="ADAL" clId="{251F47AA-A3E1-4B6C-AA07-7747531BAADC}" dt="2024-03-29T09:23:54.615" v="293" actId="21"/>
          <ac:grpSpMkLst>
            <pc:docMk/>
            <pc:sldMk cId="537358264" sldId="285"/>
            <ac:grpSpMk id="828" creationId="{04BB74B5-DA92-056A-9139-90360C877FCA}"/>
          </ac:grpSpMkLst>
        </pc:grpChg>
        <pc:grpChg chg="add mod">
          <ac:chgData name="Trần Minh Phú - B2306573" userId="6595500b-e618-4a2c-bfcd-4e418017fd8d" providerId="ADAL" clId="{251F47AA-A3E1-4B6C-AA07-7747531BAADC}" dt="2024-03-29T09:54:22.503" v="300" actId="1076"/>
          <ac:grpSpMkLst>
            <pc:docMk/>
            <pc:sldMk cId="537358264" sldId="285"/>
            <ac:grpSpMk id="841" creationId="{597D0D16-A0A3-378C-0FCE-F8DCB068CBE6}"/>
          </ac:grpSpMkLst>
        </pc:grpChg>
        <pc:grpChg chg="add mod">
          <ac:chgData name="Trần Minh Phú - B2306573" userId="6595500b-e618-4a2c-bfcd-4e418017fd8d" providerId="ADAL" clId="{251F47AA-A3E1-4B6C-AA07-7747531BAADC}" dt="2024-03-29T09:54:26.104" v="301" actId="1076"/>
          <ac:grpSpMkLst>
            <pc:docMk/>
            <pc:sldMk cId="537358264" sldId="285"/>
            <ac:grpSpMk id="858" creationId="{BC71CBBC-760E-4820-A5EC-3F514A46579B}"/>
          </ac:grpSpMkLst>
        </pc:grpChg>
        <pc:grpChg chg="add mod">
          <ac:chgData name="Trần Minh Phú - B2306573" userId="6595500b-e618-4a2c-bfcd-4e418017fd8d" providerId="ADAL" clId="{251F47AA-A3E1-4B6C-AA07-7747531BAADC}" dt="2024-03-29T09:24:26.801" v="296" actId="1076"/>
          <ac:grpSpMkLst>
            <pc:docMk/>
            <pc:sldMk cId="537358264" sldId="285"/>
            <ac:grpSpMk id="876" creationId="{E2E9D4EB-3326-B0F6-1267-EBCC42698B1C}"/>
          </ac:grpSpMkLst>
        </pc:grpChg>
      </pc:sldChg>
      <pc:sldMasterChg chg="setBg modSldLayout">
        <pc:chgData name="Trần Minh Phú - B2306573" userId="6595500b-e618-4a2c-bfcd-4e418017fd8d" providerId="ADAL" clId="{251F47AA-A3E1-4B6C-AA07-7747531BAADC}" dt="2024-03-29T09:21:06.337" v="281"/>
        <pc:sldMasterMkLst>
          <pc:docMk/>
          <pc:sldMasterMk cId="3608210313" sldId="2147483648"/>
        </pc:sldMasterMkLst>
        <pc:sldLayoutChg chg="setBg">
          <pc:chgData name="Trần Minh Phú - B2306573" userId="6595500b-e618-4a2c-bfcd-4e418017fd8d" providerId="ADAL" clId="{251F47AA-A3E1-4B6C-AA07-7747531BAADC}" dt="2024-03-29T09:21:06.337" v="281"/>
          <pc:sldLayoutMkLst>
            <pc:docMk/>
            <pc:sldMasterMk cId="3608210313" sldId="2147483648"/>
            <pc:sldLayoutMk cId="3361877615" sldId="2147483649"/>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3326235959" sldId="2147483650"/>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2470013935" sldId="2147483651"/>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2776269107" sldId="2147483652"/>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1675158959" sldId="2147483653"/>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4213427520" sldId="2147483654"/>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2979263725" sldId="2147483655"/>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569169432" sldId="2147483656"/>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765711067" sldId="2147483657"/>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2579198143" sldId="2147483658"/>
          </pc:sldLayoutMkLst>
        </pc:sldLayoutChg>
        <pc:sldLayoutChg chg="setBg">
          <pc:chgData name="Trần Minh Phú - B2306573" userId="6595500b-e618-4a2c-bfcd-4e418017fd8d" providerId="ADAL" clId="{251F47AA-A3E1-4B6C-AA07-7747531BAADC}" dt="2024-03-29T09:21:06.337" v="281"/>
          <pc:sldLayoutMkLst>
            <pc:docMk/>
            <pc:sldMasterMk cId="3608210313" sldId="2147483648"/>
            <pc:sldLayoutMk cId="2331056800" sldId="2147483659"/>
          </pc:sldLayoutMkLst>
        </pc:sldLayoutChg>
      </pc:sldMasterChg>
    </pc:docChg>
  </pc:docChgLst>
</pc:chgInfo>
</file>

<file path=ppt/media/image1.png>
</file>

<file path=ppt/media/image10.svg>
</file>

<file path=ppt/media/image11.png>
</file>

<file path=ppt/media/image12.jpeg>
</file>

<file path=ppt/media/image13.png>
</file>

<file path=ppt/media/image14.png>
</file>

<file path=ppt/media/image2.svg>
</file>

<file path=ppt/media/image3.svg>
</file>

<file path=ppt/media/image4.png>
</file>

<file path=ppt/media/image5.png>
</file>

<file path=ppt/media/image6.png>
</file>

<file path=ppt/media/image7.svg>
</file>

<file path=ppt/media/image8.gif>
</file>

<file path=ppt/media/image9.png>
</file>

<file path=ppt/media/media1.mp3>
</file>

<file path=ppt/media/media2.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p:cNvSpPr>
            <a:spLocks noGrp="1"/>
          </p:cNvSpPr>
          <p:nvPr>
            <p:ph type="dt" sz="half" idx="10"/>
          </p:nvPr>
        </p:nvSpPr>
        <p:spPr/>
        <p:txBody>
          <a:bodyPr/>
          <a:lstStyle/>
          <a:p>
            <a:fld id="{721E9EA4-8D87-437C-BEFC-C29E1E69893E}" type="datetimeFigureOut">
              <a:rPr lang="vi-VN" smtClean="0"/>
              <a:t>30/03/2024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947076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721E9EA4-8D87-437C-BEFC-C29E1E69893E}" type="datetimeFigureOut">
              <a:rPr lang="vi-VN" smtClean="0"/>
              <a:t>30/03/2024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2692895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721E9EA4-8D87-437C-BEFC-C29E1E69893E}" type="datetimeFigureOut">
              <a:rPr lang="vi-VN" smtClean="0"/>
              <a:t>30/03/2024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3486937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721E9EA4-8D87-437C-BEFC-C29E1E69893E}" type="datetimeFigureOut">
              <a:rPr lang="vi-VN" smtClean="0"/>
              <a:t>30/03/2024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798923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21E9EA4-8D87-437C-BEFC-C29E1E69893E}" type="datetimeFigureOut">
              <a:rPr lang="vi-VN" smtClean="0"/>
              <a:t>30/03/2024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4161396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p:cNvSpPr>
            <a:spLocks noGrp="1"/>
          </p:cNvSpPr>
          <p:nvPr>
            <p:ph type="dt" sz="half" idx="10"/>
          </p:nvPr>
        </p:nvSpPr>
        <p:spPr/>
        <p:txBody>
          <a:bodyPr/>
          <a:lstStyle/>
          <a:p>
            <a:fld id="{721E9EA4-8D87-437C-BEFC-C29E1E69893E}" type="datetimeFigureOut">
              <a:rPr lang="vi-VN" smtClean="0"/>
              <a:t>30/03/2024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1688303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p:cNvSpPr>
            <a:spLocks noGrp="1"/>
          </p:cNvSpPr>
          <p:nvPr>
            <p:ph type="dt" sz="half" idx="10"/>
          </p:nvPr>
        </p:nvSpPr>
        <p:spPr/>
        <p:txBody>
          <a:bodyPr/>
          <a:lstStyle/>
          <a:p>
            <a:fld id="{721E9EA4-8D87-437C-BEFC-C29E1E69893E}" type="datetimeFigureOut">
              <a:rPr lang="vi-VN" smtClean="0"/>
              <a:t>30/03/2024</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3116653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Date Placeholder 2"/>
          <p:cNvSpPr>
            <a:spLocks noGrp="1"/>
          </p:cNvSpPr>
          <p:nvPr>
            <p:ph type="dt" sz="half" idx="10"/>
          </p:nvPr>
        </p:nvSpPr>
        <p:spPr/>
        <p:txBody>
          <a:bodyPr/>
          <a:lstStyle/>
          <a:p>
            <a:fld id="{721E9EA4-8D87-437C-BEFC-C29E1E69893E}" type="datetimeFigureOut">
              <a:rPr lang="vi-VN" smtClean="0"/>
              <a:t>30/03/2024</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3303187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1E9EA4-8D87-437C-BEFC-C29E1E69893E}" type="datetimeFigureOut">
              <a:rPr lang="vi-VN" smtClean="0"/>
              <a:t>30/03/2024</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1887206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21E9EA4-8D87-437C-BEFC-C29E1E69893E}" type="datetimeFigureOut">
              <a:rPr lang="vi-VN" smtClean="0"/>
              <a:t>30/03/2024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129335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21E9EA4-8D87-437C-BEFC-C29E1E69893E}" type="datetimeFigureOut">
              <a:rPr lang="vi-VN" smtClean="0"/>
              <a:t>30/03/2024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917A71D0-5045-49DC-AA69-EF36E0781F26}" type="slidenum">
              <a:rPr lang="vi-VN" smtClean="0"/>
              <a:t>‹#›</a:t>
            </a:fld>
            <a:endParaRPr lang="vi-VN"/>
          </a:p>
        </p:txBody>
      </p:sp>
    </p:spTree>
    <p:extLst>
      <p:ext uri="{BB962C8B-B14F-4D97-AF65-F5344CB8AC3E}">
        <p14:creationId xmlns:p14="http://schemas.microsoft.com/office/powerpoint/2010/main" val="33931070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0000"/>
            <a:lum/>
            <a:extLst>
              <a:ext uri="{96DAC541-7B7A-43D3-8B79-37D633B846F1}">
                <asvg:svgBlip xmlns:asvg="http://schemas.microsoft.com/office/drawing/2016/SVG/main" r:embed="rId14"/>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1E9EA4-8D87-437C-BEFC-C29E1E69893E}" type="datetimeFigureOut">
              <a:rPr lang="vi-VN" smtClean="0"/>
              <a:t>30/03/2024</a:t>
            </a:fld>
            <a:endParaRPr lang="vi-V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7A71D0-5045-49DC-AA69-EF36E0781F26}" type="slidenum">
              <a:rPr lang="vi-VN" smtClean="0"/>
              <a:t>‹#›</a:t>
            </a:fld>
            <a:endParaRPr lang="vi-VN"/>
          </a:p>
        </p:txBody>
      </p:sp>
    </p:spTree>
    <p:extLst>
      <p:ext uri="{BB962C8B-B14F-4D97-AF65-F5344CB8AC3E}">
        <p14:creationId xmlns:p14="http://schemas.microsoft.com/office/powerpoint/2010/main" val="39151148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11.xml"/><Relationship Id="rId3" Type="http://schemas.openxmlformats.org/officeDocument/2006/relationships/image" Target="../media/image3.svg"/><Relationship Id="rId7" Type="http://schemas.openxmlformats.org/officeDocument/2006/relationships/slide" Target="slide5.xml"/><Relationship Id="rId12" Type="http://schemas.openxmlformats.org/officeDocument/2006/relationships/slide" Target="slide10.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 Target="slide4.xml"/><Relationship Id="rId11" Type="http://schemas.openxmlformats.org/officeDocument/2006/relationships/slide" Target="slide9.xml"/><Relationship Id="rId5" Type="http://schemas.openxmlformats.org/officeDocument/2006/relationships/slide" Target="slide3.xml"/><Relationship Id="rId10" Type="http://schemas.openxmlformats.org/officeDocument/2006/relationships/slide" Target="slide8.xml"/><Relationship Id="rId4" Type="http://schemas.openxmlformats.org/officeDocument/2006/relationships/slide" Target="slide2.xml"/><Relationship Id="rId9" Type="http://schemas.openxmlformats.org/officeDocument/2006/relationships/slide" Target="slide7.xml"/><Relationship Id="rId1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microsoft.com/office/2007/relationships/media" Target="../media/media2.mp3"/><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slide" Target="slide1.xml"/><Relationship Id="rId11" Type="http://schemas.openxmlformats.org/officeDocument/2006/relationships/image" Target="../media/image8.gif"/><Relationship Id="rId5" Type="http://schemas.openxmlformats.org/officeDocument/2006/relationships/slideLayout" Target="../slideLayouts/slideLayout2.xml"/><Relationship Id="rId10" Type="http://schemas.openxmlformats.org/officeDocument/2006/relationships/image" Target="../media/image7.svg"/><Relationship Id="rId4" Type="http://schemas.openxmlformats.org/officeDocument/2006/relationships/audio" Target="../media/media2.mp3"/><Relationship Id="rId9" Type="http://schemas.openxmlformats.org/officeDocument/2006/relationships/image" Target="../media/image6.png"/><Relationship Id="rId1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0.svg"/><Relationship Id="rId3" Type="http://schemas.microsoft.com/office/2007/relationships/media" Target="../media/media2.mp3"/><Relationship Id="rId7" Type="http://schemas.openxmlformats.org/officeDocument/2006/relationships/image" Target="../media/image6.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5.png"/><Relationship Id="rId11" Type="http://schemas.openxmlformats.org/officeDocument/2006/relationships/image" Target="../media/image8.gif"/><Relationship Id="rId5" Type="http://schemas.openxmlformats.org/officeDocument/2006/relationships/slideLayout" Target="../slideLayouts/slideLayout2.xml"/><Relationship Id="rId10" Type="http://schemas.openxmlformats.org/officeDocument/2006/relationships/image" Target="../media/image4.png"/><Relationship Id="rId4" Type="http://schemas.openxmlformats.org/officeDocument/2006/relationships/audio" Target="../media/media2.mp3"/><Relationship Id="rId9" Type="http://schemas.openxmlformats.org/officeDocument/2006/relationships/slide" Target="slide1.xml"/><Relationship Id="rId14" Type="http://schemas.openxmlformats.org/officeDocument/2006/relationships/image" Target="../media/image11.pn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microsoft.com/office/2007/relationships/media" Target="../media/media2.mp3"/><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slide" Target="slide1.xml"/><Relationship Id="rId11" Type="http://schemas.openxmlformats.org/officeDocument/2006/relationships/image" Target="../media/image8.gif"/><Relationship Id="rId5" Type="http://schemas.openxmlformats.org/officeDocument/2006/relationships/slideLayout" Target="../slideLayouts/slideLayout2.xml"/><Relationship Id="rId10" Type="http://schemas.openxmlformats.org/officeDocument/2006/relationships/image" Target="../media/image7.svg"/><Relationship Id="rId4" Type="http://schemas.openxmlformats.org/officeDocument/2006/relationships/audio" Target="../media/media2.mp3"/><Relationship Id="rId9" Type="http://schemas.openxmlformats.org/officeDocument/2006/relationships/image" Target="../media/image6.png"/><Relationship Id="rId14"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microsoft.com/office/2007/relationships/media" Target="../media/media2.mp3"/><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slide" Target="slide1.xml"/><Relationship Id="rId11" Type="http://schemas.openxmlformats.org/officeDocument/2006/relationships/image" Target="../media/image8.gif"/><Relationship Id="rId5" Type="http://schemas.openxmlformats.org/officeDocument/2006/relationships/slideLayout" Target="../slideLayouts/slideLayout2.xml"/><Relationship Id="rId10" Type="http://schemas.openxmlformats.org/officeDocument/2006/relationships/image" Target="../media/image7.svg"/><Relationship Id="rId4" Type="http://schemas.openxmlformats.org/officeDocument/2006/relationships/audio" Target="../media/media2.mp3"/><Relationship Id="rId9" Type="http://schemas.openxmlformats.org/officeDocument/2006/relationships/image" Target="../media/image6.png"/><Relationship Id="rId14" Type="http://schemas.openxmlformats.org/officeDocument/2006/relationships/image" Target="../media/image11.png"/></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microsoft.com/office/2007/relationships/media" Target="../media/media2.mp3"/><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slide" Target="slide1.xml"/><Relationship Id="rId11" Type="http://schemas.openxmlformats.org/officeDocument/2006/relationships/image" Target="../media/image8.gif"/><Relationship Id="rId5" Type="http://schemas.openxmlformats.org/officeDocument/2006/relationships/slideLayout" Target="../slideLayouts/slideLayout2.xml"/><Relationship Id="rId10" Type="http://schemas.openxmlformats.org/officeDocument/2006/relationships/image" Target="../media/image7.svg"/><Relationship Id="rId4" Type="http://schemas.openxmlformats.org/officeDocument/2006/relationships/audio" Target="../media/media2.mp3"/><Relationship Id="rId9" Type="http://schemas.openxmlformats.org/officeDocument/2006/relationships/image" Target="../media/image6.png"/><Relationship Id="rId14"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microsoft.com/office/2007/relationships/media" Target="../media/media2.mp3"/><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slide" Target="slide1.xml"/><Relationship Id="rId11" Type="http://schemas.openxmlformats.org/officeDocument/2006/relationships/image" Target="../media/image8.gif"/><Relationship Id="rId5" Type="http://schemas.openxmlformats.org/officeDocument/2006/relationships/slideLayout" Target="../slideLayouts/slideLayout2.xml"/><Relationship Id="rId10" Type="http://schemas.openxmlformats.org/officeDocument/2006/relationships/image" Target="../media/image7.svg"/><Relationship Id="rId4" Type="http://schemas.openxmlformats.org/officeDocument/2006/relationships/audio" Target="../media/media2.mp3"/><Relationship Id="rId9" Type="http://schemas.openxmlformats.org/officeDocument/2006/relationships/image" Target="../media/image6.png"/><Relationship Id="rId1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microsoft.com/office/2007/relationships/media" Target="../media/media2.mp3"/><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slide" Target="slide1.xml"/><Relationship Id="rId11" Type="http://schemas.openxmlformats.org/officeDocument/2006/relationships/image" Target="../media/image8.gif"/><Relationship Id="rId5" Type="http://schemas.openxmlformats.org/officeDocument/2006/relationships/slideLayout" Target="../slideLayouts/slideLayout2.xml"/><Relationship Id="rId10" Type="http://schemas.openxmlformats.org/officeDocument/2006/relationships/image" Target="../media/image7.svg"/><Relationship Id="rId4" Type="http://schemas.openxmlformats.org/officeDocument/2006/relationships/audio" Target="../media/media2.mp3"/><Relationship Id="rId9" Type="http://schemas.openxmlformats.org/officeDocument/2006/relationships/image" Target="../media/image6.png"/><Relationship Id="rId1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microsoft.com/office/2007/relationships/media" Target="../media/media2.mp3"/><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slide" Target="slide1.xml"/><Relationship Id="rId11" Type="http://schemas.openxmlformats.org/officeDocument/2006/relationships/image" Target="../media/image8.gif"/><Relationship Id="rId5" Type="http://schemas.openxmlformats.org/officeDocument/2006/relationships/slideLayout" Target="../slideLayouts/slideLayout2.xml"/><Relationship Id="rId10" Type="http://schemas.openxmlformats.org/officeDocument/2006/relationships/image" Target="../media/image7.svg"/><Relationship Id="rId4" Type="http://schemas.openxmlformats.org/officeDocument/2006/relationships/audio" Target="../media/media2.mp3"/><Relationship Id="rId9" Type="http://schemas.openxmlformats.org/officeDocument/2006/relationships/image" Target="../media/image6.png"/><Relationship Id="rId1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microsoft.com/office/2007/relationships/media" Target="../media/media2.mp3"/><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slide" Target="slide1.xml"/><Relationship Id="rId11" Type="http://schemas.openxmlformats.org/officeDocument/2006/relationships/image" Target="../media/image8.gif"/><Relationship Id="rId5" Type="http://schemas.openxmlformats.org/officeDocument/2006/relationships/slideLayout" Target="../slideLayouts/slideLayout2.xml"/><Relationship Id="rId10" Type="http://schemas.openxmlformats.org/officeDocument/2006/relationships/image" Target="../media/image7.svg"/><Relationship Id="rId4" Type="http://schemas.openxmlformats.org/officeDocument/2006/relationships/audio" Target="../media/media2.mp3"/><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Rectangle 557"/>
          <p:cNvSpPr/>
          <p:nvPr/>
        </p:nvSpPr>
        <p:spPr>
          <a:xfrm>
            <a:off x="3072576" y="168488"/>
            <a:ext cx="6046848" cy="707886"/>
          </a:xfrm>
          <a:prstGeom prst="rect">
            <a:avLst/>
          </a:prstGeom>
        </p:spPr>
        <p:txBody>
          <a:bodyPr wrap="none">
            <a:spAutoFit/>
          </a:bodyPr>
          <a:lstStyle/>
          <a:p>
            <a:r>
              <a:rPr lang="en-US" sz="4000" b="1">
                <a:ln w="34925">
                  <a:solidFill>
                    <a:srgbClr val="957051"/>
                  </a:solidFill>
                </a:ln>
                <a:solidFill>
                  <a:srgbClr val="BA9175"/>
                </a:solidFill>
                <a:latin typeface="Tahoma" panose="020B0604030504040204" pitchFamily="34" charset="0"/>
                <a:ea typeface="Tahoma" panose="020B0604030504040204" pitchFamily="34" charset="0"/>
                <a:cs typeface="Tahoma" panose="020B0604030504040204" pitchFamily="34" charset="0"/>
              </a:rPr>
              <a:t>TRÒ CHƠI GIẢI Ô CHỮ</a:t>
            </a:r>
            <a:endParaRPr lang="vi-VN" sz="4000" b="1">
              <a:ln w="34925">
                <a:solidFill>
                  <a:srgbClr val="957051"/>
                </a:solidFill>
              </a:ln>
              <a:solidFill>
                <a:srgbClr val="BA9175"/>
              </a:solidFill>
              <a:latin typeface="Tahoma" panose="020B0604030504040204" pitchFamily="34" charset="0"/>
              <a:ea typeface="Tahoma" panose="020B0604030504040204" pitchFamily="34" charset="0"/>
              <a:cs typeface="Tahoma" panose="020B0604030504040204" pitchFamily="34" charset="0"/>
            </a:endParaRPr>
          </a:p>
        </p:txBody>
      </p:sp>
      <p:sp>
        <p:nvSpPr>
          <p:cNvPr id="2" name="Rectangle 1">
            <a:extLst>
              <a:ext uri="{FF2B5EF4-FFF2-40B4-BE49-F238E27FC236}">
                <a16:creationId xmlns:a16="http://schemas.microsoft.com/office/drawing/2014/main" id="{6D3F659F-A820-3048-F9FF-4240DA54E673}"/>
              </a:ext>
            </a:extLst>
          </p:cNvPr>
          <p:cNvSpPr>
            <a:spLocks noChangeArrowheads="1"/>
          </p:cNvSpPr>
          <p:nvPr/>
        </p:nvSpPr>
        <p:spPr bwMode="auto">
          <a:xfrm>
            <a:off x="0" y="0"/>
            <a:ext cx="12192000" cy="0"/>
          </a:xfrm>
          <a:prstGeom prst="rect">
            <a:avLst/>
          </a:prstGeom>
          <a:blipFill>
            <a:blip r:embed="rId2">
              <a:extLst>
                <a:ext uri="{96DAC541-7B7A-43D3-8B79-37D633B846F1}">
                  <asvg:svgBlip xmlns:asvg="http://schemas.microsoft.com/office/drawing/2016/SVG/main" r:embed="rId3"/>
                </a:ext>
              </a:extLst>
            </a:blip>
            <a:stretch>
              <a:fillRect/>
            </a:stretch>
          </a:blipFill>
          <a:ln>
            <a:noFill/>
          </a:ln>
          <a:effectLst/>
        </p:spPr>
        <p:txBody>
          <a:bodyPr vert="horz" wrap="none" lIns="91440" tIns="45720" rIns="91440" bIns="45720" numCol="1" anchor="ctr" anchorCtr="0" compatLnSpc="1">
            <a:prstTxWarp prst="textNoShape">
              <a:avLst/>
            </a:prstTxWarp>
            <a:spAutoFit/>
          </a:bodyPr>
          <a:lstStyle/>
          <a:p>
            <a:endParaRPr lang="en-US"/>
          </a:p>
        </p:txBody>
      </p:sp>
      <p:sp>
        <p:nvSpPr>
          <p:cNvPr id="3" name="Rectangle 2">
            <a:extLst>
              <a:ext uri="{FF2B5EF4-FFF2-40B4-BE49-F238E27FC236}">
                <a16:creationId xmlns:a16="http://schemas.microsoft.com/office/drawing/2014/main" id="{BEA1F94B-9E6C-1079-15FC-2846CD134B3A}"/>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4" name="Rectangle 3">
            <a:hlinkClick r:id="rId4" action="ppaction://hlinksldjump"/>
          </p:cNvPr>
          <p:cNvSpPr/>
          <p:nvPr/>
        </p:nvSpPr>
        <p:spPr>
          <a:xfrm>
            <a:off x="586135" y="1154540"/>
            <a:ext cx="494465" cy="542568"/>
          </a:xfrm>
          <a:prstGeom prst="rect">
            <a:avLst/>
          </a:prstGeom>
          <a:solidFill>
            <a:srgbClr val="7030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1</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p:cNvSpPr/>
          <p:nvPr/>
        </p:nvSpPr>
        <p:spPr>
          <a:xfrm>
            <a:off x="5389139" y="1154540"/>
            <a:ext cx="494465" cy="542568"/>
          </a:xfrm>
          <a:prstGeom prst="rect">
            <a:avLst/>
          </a:prstGeom>
          <a:solidFill>
            <a:srgbClr val="DAA6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P</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p:cNvSpPr/>
          <p:nvPr/>
        </p:nvSpPr>
        <p:spPr>
          <a:xfrm>
            <a:off x="5883604" y="1154540"/>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H</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7" name="Rectangle 16"/>
          <p:cNvSpPr/>
          <p:nvPr/>
        </p:nvSpPr>
        <p:spPr>
          <a:xfrm>
            <a:off x="6378069" y="1154540"/>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O</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8" name="Rectangle 17"/>
          <p:cNvSpPr/>
          <p:nvPr/>
        </p:nvSpPr>
        <p:spPr>
          <a:xfrm>
            <a:off x="6872534" y="1154540"/>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N</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9" name="Rectangle 18"/>
          <p:cNvSpPr/>
          <p:nvPr/>
        </p:nvSpPr>
        <p:spPr>
          <a:xfrm>
            <a:off x="7366999" y="1154540"/>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G</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 name="Rectangle 19"/>
          <p:cNvSpPr/>
          <p:nvPr/>
        </p:nvSpPr>
        <p:spPr>
          <a:xfrm>
            <a:off x="7861464" y="1154540"/>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K</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1" name="Rectangle 20"/>
          <p:cNvSpPr/>
          <p:nvPr/>
        </p:nvSpPr>
        <p:spPr>
          <a:xfrm>
            <a:off x="8355930" y="1154540"/>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I</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2" name="Rectangle 21"/>
          <p:cNvSpPr/>
          <p:nvPr/>
        </p:nvSpPr>
        <p:spPr>
          <a:xfrm>
            <a:off x="8850395" y="1154540"/>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E</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3" name="Rectangle 22"/>
          <p:cNvSpPr/>
          <p:nvPr/>
        </p:nvSpPr>
        <p:spPr>
          <a:xfrm>
            <a:off x="9344860" y="1154540"/>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N</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7" name="Rectangle 26">
            <a:hlinkClick r:id="rId4" action="ppaction://hlinksldjump"/>
          </p:cNvPr>
          <p:cNvSpPr/>
          <p:nvPr/>
        </p:nvSpPr>
        <p:spPr>
          <a:xfrm>
            <a:off x="586135" y="1154540"/>
            <a:ext cx="494465" cy="542568"/>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1</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51" name="Rectangle 50">
            <a:hlinkClick r:id="rId5" action="ppaction://hlinksldjump"/>
          </p:cNvPr>
          <p:cNvSpPr/>
          <p:nvPr/>
        </p:nvSpPr>
        <p:spPr>
          <a:xfrm>
            <a:off x="586135" y="1697108"/>
            <a:ext cx="494465" cy="542568"/>
          </a:xfrm>
          <a:prstGeom prst="rect">
            <a:avLst/>
          </a:prstGeom>
          <a:solidFill>
            <a:srgbClr val="7030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2</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59" name="Rectangle 58"/>
          <p:cNvSpPr/>
          <p:nvPr/>
        </p:nvSpPr>
        <p:spPr>
          <a:xfrm>
            <a:off x="3905743" y="1697108"/>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C</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0" name="Rectangle 59"/>
          <p:cNvSpPr/>
          <p:nvPr/>
        </p:nvSpPr>
        <p:spPr>
          <a:xfrm>
            <a:off x="4400208" y="1697108"/>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1" name="Rectangle 60"/>
          <p:cNvSpPr/>
          <p:nvPr/>
        </p:nvSpPr>
        <p:spPr>
          <a:xfrm>
            <a:off x="4894673" y="1697108"/>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C</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2" name="Rectangle 61"/>
          <p:cNvSpPr/>
          <p:nvPr/>
        </p:nvSpPr>
        <p:spPr>
          <a:xfrm>
            <a:off x="5389139" y="1697108"/>
            <a:ext cx="494465" cy="542568"/>
          </a:xfrm>
          <a:prstGeom prst="rect">
            <a:avLst/>
          </a:prstGeom>
          <a:solidFill>
            <a:srgbClr val="DAA6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H</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3" name="Rectangle 62"/>
          <p:cNvSpPr/>
          <p:nvPr/>
        </p:nvSpPr>
        <p:spPr>
          <a:xfrm>
            <a:off x="5883604" y="1697108"/>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M</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4" name="Rectangle 63"/>
          <p:cNvSpPr/>
          <p:nvPr/>
        </p:nvSpPr>
        <p:spPr>
          <a:xfrm>
            <a:off x="6378069" y="1697108"/>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5" name="Rectangle 64"/>
          <p:cNvSpPr/>
          <p:nvPr/>
        </p:nvSpPr>
        <p:spPr>
          <a:xfrm>
            <a:off x="6872534" y="1697108"/>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N</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6" name="Rectangle 65"/>
          <p:cNvSpPr/>
          <p:nvPr/>
        </p:nvSpPr>
        <p:spPr>
          <a:xfrm>
            <a:off x="7366999" y="1697108"/>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G</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4" name="Rectangle 73">
            <a:hlinkClick r:id="rId5" action="ppaction://hlinksldjump"/>
          </p:cNvPr>
          <p:cNvSpPr/>
          <p:nvPr/>
        </p:nvSpPr>
        <p:spPr>
          <a:xfrm>
            <a:off x="586135" y="1697108"/>
            <a:ext cx="494465" cy="542568"/>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2</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97" name="Rectangle 96">
            <a:hlinkClick r:id="rId6" action="ppaction://hlinksldjump"/>
          </p:cNvPr>
          <p:cNvSpPr/>
          <p:nvPr/>
        </p:nvSpPr>
        <p:spPr>
          <a:xfrm>
            <a:off x="586135" y="2239676"/>
            <a:ext cx="494465" cy="542568"/>
          </a:xfrm>
          <a:prstGeom prst="rect">
            <a:avLst/>
          </a:prstGeom>
          <a:solidFill>
            <a:srgbClr val="7030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3</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107" name="Rectangle 106"/>
          <p:cNvSpPr/>
          <p:nvPr/>
        </p:nvSpPr>
        <p:spPr>
          <a:xfrm>
            <a:off x="4894673" y="2239676"/>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M</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8" name="Rectangle 107"/>
          <p:cNvSpPr/>
          <p:nvPr/>
        </p:nvSpPr>
        <p:spPr>
          <a:xfrm>
            <a:off x="5389139" y="2239676"/>
            <a:ext cx="494465" cy="542568"/>
          </a:xfrm>
          <a:prstGeom prst="rect">
            <a:avLst/>
          </a:prstGeom>
          <a:solidFill>
            <a:srgbClr val="DAA6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9" name="Rectangle 108"/>
          <p:cNvSpPr/>
          <p:nvPr/>
        </p:nvSpPr>
        <p:spPr>
          <a:xfrm>
            <a:off x="5883604" y="2239676"/>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U</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0" name="Rectangle 109"/>
          <p:cNvSpPr/>
          <p:nvPr/>
        </p:nvSpPr>
        <p:spPr>
          <a:xfrm>
            <a:off x="6378069" y="2239676"/>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1" name="Rectangle 110"/>
          <p:cNvSpPr/>
          <p:nvPr/>
        </p:nvSpPr>
        <p:spPr>
          <a:xfrm>
            <a:off x="6872534" y="2239676"/>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H</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2" name="Rectangle 111"/>
          <p:cNvSpPr/>
          <p:nvPr/>
        </p:nvSpPr>
        <p:spPr>
          <a:xfrm>
            <a:off x="7366999" y="2239676"/>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U</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3" name="Rectangle 112"/>
          <p:cNvSpPr/>
          <p:nvPr/>
        </p:nvSpPr>
        <p:spPr>
          <a:xfrm>
            <a:off x="7861464" y="2239676"/>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4" name="Rectangle 113"/>
          <p:cNvSpPr/>
          <p:nvPr/>
        </p:nvSpPr>
        <p:spPr>
          <a:xfrm>
            <a:off x="8355930" y="2239676"/>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N</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0" name="Rectangle 119">
            <a:hlinkClick r:id="rId6" action="ppaction://hlinksldjump"/>
          </p:cNvPr>
          <p:cNvSpPr/>
          <p:nvPr/>
        </p:nvSpPr>
        <p:spPr>
          <a:xfrm>
            <a:off x="586135" y="2239676"/>
            <a:ext cx="494465" cy="542568"/>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3</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143" name="Rectangle 142">
            <a:hlinkClick r:id="rId7" action="ppaction://hlinksldjump"/>
          </p:cNvPr>
          <p:cNvSpPr/>
          <p:nvPr/>
        </p:nvSpPr>
        <p:spPr>
          <a:xfrm>
            <a:off x="586135" y="2782244"/>
            <a:ext cx="494465" cy="542568"/>
          </a:xfrm>
          <a:prstGeom prst="rect">
            <a:avLst/>
          </a:prstGeom>
          <a:solidFill>
            <a:srgbClr val="7030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4</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151" name="Rectangle 150"/>
          <p:cNvSpPr/>
          <p:nvPr/>
        </p:nvSpPr>
        <p:spPr>
          <a:xfrm>
            <a:off x="3905743" y="2782244"/>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2" name="Rectangle 151"/>
          <p:cNvSpPr/>
          <p:nvPr/>
        </p:nvSpPr>
        <p:spPr>
          <a:xfrm>
            <a:off x="4400208" y="2782244"/>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H</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3" name="Rectangle 152"/>
          <p:cNvSpPr/>
          <p:nvPr/>
        </p:nvSpPr>
        <p:spPr>
          <a:xfrm>
            <a:off x="4894673" y="2782244"/>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I</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4" name="Rectangle 153"/>
          <p:cNvSpPr/>
          <p:nvPr/>
        </p:nvSpPr>
        <p:spPr>
          <a:xfrm>
            <a:off x="5389139" y="2782244"/>
            <a:ext cx="494465" cy="542568"/>
          </a:xfrm>
          <a:prstGeom prst="rect">
            <a:avLst/>
          </a:prstGeom>
          <a:solidFill>
            <a:srgbClr val="DAA6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5" name="Rectangle 154"/>
          <p:cNvSpPr/>
          <p:nvPr/>
        </p:nvSpPr>
        <p:spPr>
          <a:xfrm>
            <a:off x="5883604" y="2782244"/>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O</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6" name="Rectangle 155"/>
          <p:cNvSpPr/>
          <p:nvPr/>
        </p:nvSpPr>
        <p:spPr>
          <a:xfrm>
            <a:off x="6378069" y="2782244"/>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C</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6" name="Rectangle 165">
            <a:hlinkClick r:id="rId7" action="ppaction://hlinksldjump"/>
          </p:cNvPr>
          <p:cNvSpPr/>
          <p:nvPr/>
        </p:nvSpPr>
        <p:spPr>
          <a:xfrm>
            <a:off x="586135" y="2782244"/>
            <a:ext cx="494465" cy="542568"/>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4</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189" name="Rectangle 188">
            <a:hlinkClick r:id="rId8" action="ppaction://hlinksldjump"/>
          </p:cNvPr>
          <p:cNvSpPr/>
          <p:nvPr/>
        </p:nvSpPr>
        <p:spPr>
          <a:xfrm>
            <a:off x="586135" y="3324811"/>
            <a:ext cx="494465" cy="542568"/>
          </a:xfrm>
          <a:prstGeom prst="rect">
            <a:avLst/>
          </a:prstGeom>
          <a:solidFill>
            <a:srgbClr val="7030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5</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200" name="Rectangle 199"/>
          <p:cNvSpPr/>
          <p:nvPr/>
        </p:nvSpPr>
        <p:spPr>
          <a:xfrm>
            <a:off x="5389139" y="3324811"/>
            <a:ext cx="494465" cy="542568"/>
          </a:xfrm>
          <a:prstGeom prst="rect">
            <a:avLst/>
          </a:prstGeom>
          <a:solidFill>
            <a:srgbClr val="DAA6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1" name="Rectangle 200"/>
          <p:cNvSpPr/>
          <p:nvPr/>
        </p:nvSpPr>
        <p:spPr>
          <a:xfrm>
            <a:off x="5883604" y="332481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U</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2" name="Rectangle 201"/>
          <p:cNvSpPr/>
          <p:nvPr/>
        </p:nvSpPr>
        <p:spPr>
          <a:xfrm>
            <a:off x="6378069" y="332481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H</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3" name="Rectangle 202"/>
          <p:cNvSpPr/>
          <p:nvPr/>
        </p:nvSpPr>
        <p:spPr>
          <a:xfrm>
            <a:off x="6872534" y="332481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U</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4" name="Rectangle 203"/>
          <p:cNvSpPr/>
          <p:nvPr/>
        </p:nvSpPr>
        <p:spPr>
          <a:xfrm>
            <a:off x="7366999" y="332481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U</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12" name="Rectangle 211">
            <a:hlinkClick r:id="rId8" action="ppaction://hlinksldjump"/>
          </p:cNvPr>
          <p:cNvSpPr/>
          <p:nvPr/>
        </p:nvSpPr>
        <p:spPr>
          <a:xfrm>
            <a:off x="586135" y="3324811"/>
            <a:ext cx="494465" cy="542568"/>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5</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235" name="Rectangle 234">
            <a:hlinkClick r:id="rId9" action="ppaction://hlinksldjump"/>
          </p:cNvPr>
          <p:cNvSpPr/>
          <p:nvPr/>
        </p:nvSpPr>
        <p:spPr>
          <a:xfrm>
            <a:off x="586135" y="3867379"/>
            <a:ext cx="494465" cy="542568"/>
          </a:xfrm>
          <a:prstGeom prst="rect">
            <a:avLst/>
          </a:prstGeom>
          <a:solidFill>
            <a:srgbClr val="7030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6</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242" name="Rectangle 241"/>
          <p:cNvSpPr/>
          <p:nvPr/>
        </p:nvSpPr>
        <p:spPr>
          <a:xfrm>
            <a:off x="3411278" y="3867379"/>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O</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43" name="Rectangle 242"/>
          <p:cNvSpPr/>
          <p:nvPr/>
        </p:nvSpPr>
        <p:spPr>
          <a:xfrm>
            <a:off x="3905743" y="3867379"/>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N</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44" name="Rectangle 243"/>
          <p:cNvSpPr/>
          <p:nvPr/>
        </p:nvSpPr>
        <p:spPr>
          <a:xfrm>
            <a:off x="4400208" y="3867379"/>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G</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45" name="Rectangle 244"/>
          <p:cNvSpPr/>
          <p:nvPr/>
        </p:nvSpPr>
        <p:spPr>
          <a:xfrm>
            <a:off x="4894673" y="3867379"/>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46" name="Rectangle 245"/>
          <p:cNvSpPr/>
          <p:nvPr/>
        </p:nvSpPr>
        <p:spPr>
          <a:xfrm>
            <a:off x="5389139" y="3867379"/>
            <a:ext cx="494465" cy="542568"/>
          </a:xfrm>
          <a:prstGeom prst="rect">
            <a:avLst/>
          </a:prstGeom>
          <a:solidFill>
            <a:srgbClr val="DAA6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R</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47" name="Rectangle 246"/>
          <p:cNvSpPr/>
          <p:nvPr/>
        </p:nvSpPr>
        <p:spPr>
          <a:xfrm>
            <a:off x="5883604" y="3867379"/>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I</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58" name="Rectangle 257">
            <a:hlinkClick r:id="rId9" action="ppaction://hlinksldjump"/>
          </p:cNvPr>
          <p:cNvSpPr/>
          <p:nvPr/>
        </p:nvSpPr>
        <p:spPr>
          <a:xfrm>
            <a:off x="586135" y="3867379"/>
            <a:ext cx="494465" cy="542568"/>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6</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281" name="Rectangle 280">
            <a:hlinkClick r:id="rId10" action="ppaction://hlinksldjump"/>
          </p:cNvPr>
          <p:cNvSpPr/>
          <p:nvPr/>
        </p:nvSpPr>
        <p:spPr>
          <a:xfrm>
            <a:off x="586135" y="4409947"/>
            <a:ext cx="494465" cy="542568"/>
          </a:xfrm>
          <a:prstGeom prst="rect">
            <a:avLst/>
          </a:prstGeom>
          <a:solidFill>
            <a:srgbClr val="7030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7</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289" name="Rectangle 288"/>
          <p:cNvSpPr/>
          <p:nvPr/>
        </p:nvSpPr>
        <p:spPr>
          <a:xfrm>
            <a:off x="3905743" y="4409947"/>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G</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90" name="Rectangle 289"/>
          <p:cNvSpPr/>
          <p:nvPr/>
        </p:nvSpPr>
        <p:spPr>
          <a:xfrm>
            <a:off x="4400208" y="4409947"/>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I</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91" name="Rectangle 290"/>
          <p:cNvSpPr/>
          <p:nvPr/>
        </p:nvSpPr>
        <p:spPr>
          <a:xfrm>
            <a:off x="4894673" y="4409947"/>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92" name="Rectangle 291"/>
          <p:cNvSpPr/>
          <p:nvPr/>
        </p:nvSpPr>
        <p:spPr>
          <a:xfrm>
            <a:off x="5389139" y="4409947"/>
            <a:ext cx="494465" cy="542568"/>
          </a:xfrm>
          <a:prstGeom prst="rect">
            <a:avLst/>
          </a:prstGeom>
          <a:solidFill>
            <a:srgbClr val="DAA6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I</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93" name="Rectangle 292"/>
          <p:cNvSpPr/>
          <p:nvPr/>
        </p:nvSpPr>
        <p:spPr>
          <a:xfrm>
            <a:off x="5883604" y="4409947"/>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C</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94" name="Rectangle 293"/>
          <p:cNvSpPr/>
          <p:nvPr/>
        </p:nvSpPr>
        <p:spPr>
          <a:xfrm>
            <a:off x="6378069" y="4409947"/>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95" name="Rectangle 294"/>
          <p:cNvSpPr/>
          <p:nvPr/>
        </p:nvSpPr>
        <p:spPr>
          <a:xfrm>
            <a:off x="6872534" y="4409947"/>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P</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04" name="Rectangle 303">
            <a:hlinkClick r:id="rId10" action="ppaction://hlinksldjump"/>
          </p:cNvPr>
          <p:cNvSpPr/>
          <p:nvPr/>
        </p:nvSpPr>
        <p:spPr>
          <a:xfrm>
            <a:off x="586135" y="4409947"/>
            <a:ext cx="494465" cy="542568"/>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7</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327" name="Rectangle 326">
            <a:hlinkClick r:id="rId11" action="ppaction://hlinksldjump"/>
          </p:cNvPr>
          <p:cNvSpPr/>
          <p:nvPr/>
        </p:nvSpPr>
        <p:spPr>
          <a:xfrm>
            <a:off x="586135" y="4952515"/>
            <a:ext cx="494465" cy="542568"/>
          </a:xfrm>
          <a:prstGeom prst="rect">
            <a:avLst/>
          </a:prstGeom>
          <a:solidFill>
            <a:srgbClr val="7030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8</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335" name="Rectangle 334"/>
          <p:cNvSpPr/>
          <p:nvPr/>
        </p:nvSpPr>
        <p:spPr>
          <a:xfrm>
            <a:off x="3905743" y="4952515"/>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Q</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36" name="Rectangle 335"/>
          <p:cNvSpPr/>
          <p:nvPr/>
        </p:nvSpPr>
        <p:spPr>
          <a:xfrm>
            <a:off x="4400208" y="4952515"/>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U</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37" name="Rectangle 336"/>
          <p:cNvSpPr/>
          <p:nvPr/>
        </p:nvSpPr>
        <p:spPr>
          <a:xfrm>
            <a:off x="4894673" y="4952515"/>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Y</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38" name="Rectangle 337"/>
          <p:cNvSpPr/>
          <p:nvPr/>
        </p:nvSpPr>
        <p:spPr>
          <a:xfrm>
            <a:off x="5389139" y="4952515"/>
            <a:ext cx="494465" cy="542568"/>
          </a:xfrm>
          <a:prstGeom prst="rect">
            <a:avLst/>
          </a:prstGeom>
          <a:solidFill>
            <a:srgbClr val="DAA6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E</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39" name="Rectangle 338"/>
          <p:cNvSpPr/>
          <p:nvPr/>
        </p:nvSpPr>
        <p:spPr>
          <a:xfrm>
            <a:off x="5883604" y="4952515"/>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N</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40" name="Rectangle 339"/>
          <p:cNvSpPr/>
          <p:nvPr/>
        </p:nvSpPr>
        <p:spPr>
          <a:xfrm>
            <a:off x="6378069" y="4952515"/>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L</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41" name="Rectangle 340"/>
          <p:cNvSpPr/>
          <p:nvPr/>
        </p:nvSpPr>
        <p:spPr>
          <a:xfrm>
            <a:off x="6872534" y="4952515"/>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U</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42" name="Rectangle 341"/>
          <p:cNvSpPr/>
          <p:nvPr/>
        </p:nvSpPr>
        <p:spPr>
          <a:xfrm>
            <a:off x="7366999" y="4952515"/>
            <a:ext cx="494465" cy="515173"/>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C</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50" name="Rectangle 349">
            <a:hlinkClick r:id="rId11" action="ppaction://hlinksldjump"/>
          </p:cNvPr>
          <p:cNvSpPr/>
          <p:nvPr/>
        </p:nvSpPr>
        <p:spPr>
          <a:xfrm>
            <a:off x="586135" y="4952515"/>
            <a:ext cx="494465" cy="542568"/>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8</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567" name="Rectangle 566">
            <a:hlinkClick r:id="rId12" action="ppaction://hlinksldjump"/>
            <a:extLst>
              <a:ext uri="{FF2B5EF4-FFF2-40B4-BE49-F238E27FC236}">
                <a16:creationId xmlns:a16="http://schemas.microsoft.com/office/drawing/2014/main" id="{A65C14AF-76EC-AB38-EA47-1B57A6814B4F}"/>
              </a:ext>
            </a:extLst>
          </p:cNvPr>
          <p:cNvSpPr/>
          <p:nvPr/>
        </p:nvSpPr>
        <p:spPr>
          <a:xfrm>
            <a:off x="586135" y="5467691"/>
            <a:ext cx="494465" cy="542568"/>
          </a:xfrm>
          <a:prstGeom prst="rect">
            <a:avLst/>
          </a:prstGeom>
          <a:solidFill>
            <a:srgbClr val="7030A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9</a:t>
            </a:r>
            <a:endParaRPr lang="vi-VN" sz="1600" b="1">
              <a:latin typeface="Tahoma" panose="020B0604030504040204" pitchFamily="34" charset="0"/>
              <a:ea typeface="Tahoma" panose="020B0604030504040204" pitchFamily="34" charset="0"/>
              <a:cs typeface="Tahoma" panose="020B0604030504040204" pitchFamily="34" charset="0"/>
            </a:endParaRPr>
          </a:p>
        </p:txBody>
      </p:sp>
      <p:sp>
        <p:nvSpPr>
          <p:cNvPr id="575" name="Rectangle 574">
            <a:extLst>
              <a:ext uri="{FF2B5EF4-FFF2-40B4-BE49-F238E27FC236}">
                <a16:creationId xmlns:a16="http://schemas.microsoft.com/office/drawing/2014/main" id="{EC1B6911-22EA-1DD0-D7FE-A7D0530BC69C}"/>
              </a:ext>
            </a:extLst>
          </p:cNvPr>
          <p:cNvSpPr/>
          <p:nvPr/>
        </p:nvSpPr>
        <p:spPr>
          <a:xfrm>
            <a:off x="3905743" y="546769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N</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1" name="Rectangle 130">
            <a:extLst>
              <a:ext uri="{FF2B5EF4-FFF2-40B4-BE49-F238E27FC236}">
                <a16:creationId xmlns:a16="http://schemas.microsoft.com/office/drawing/2014/main" id="{52925010-E95D-782A-F501-89D15849734C}"/>
              </a:ext>
            </a:extLst>
          </p:cNvPr>
          <p:cNvSpPr/>
          <p:nvPr/>
        </p:nvSpPr>
        <p:spPr>
          <a:xfrm>
            <a:off x="4400208" y="546769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H</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77" name="Rectangle 176">
            <a:extLst>
              <a:ext uri="{FF2B5EF4-FFF2-40B4-BE49-F238E27FC236}">
                <a16:creationId xmlns:a16="http://schemas.microsoft.com/office/drawing/2014/main" id="{6334B397-B12B-7B1A-861F-D54028459980}"/>
              </a:ext>
            </a:extLst>
          </p:cNvPr>
          <p:cNvSpPr/>
          <p:nvPr/>
        </p:nvSpPr>
        <p:spPr>
          <a:xfrm>
            <a:off x="4894673" y="546769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23" name="Rectangle 222">
            <a:extLst>
              <a:ext uri="{FF2B5EF4-FFF2-40B4-BE49-F238E27FC236}">
                <a16:creationId xmlns:a16="http://schemas.microsoft.com/office/drawing/2014/main" id="{99B8780A-D42D-6A0B-C1F4-5584B626C9FD}"/>
              </a:ext>
            </a:extLst>
          </p:cNvPr>
          <p:cNvSpPr/>
          <p:nvPr/>
        </p:nvSpPr>
        <p:spPr>
          <a:xfrm>
            <a:off x="5389139" y="5467691"/>
            <a:ext cx="494465" cy="542568"/>
          </a:xfrm>
          <a:prstGeom prst="rect">
            <a:avLst/>
          </a:prstGeom>
          <a:solidFill>
            <a:srgbClr val="DAA6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N</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69" name="Rectangle 268">
            <a:extLst>
              <a:ext uri="{FF2B5EF4-FFF2-40B4-BE49-F238E27FC236}">
                <a16:creationId xmlns:a16="http://schemas.microsoft.com/office/drawing/2014/main" id="{E1A07FAC-2A64-F79B-C97A-DB5B9AE61FB2}"/>
              </a:ext>
            </a:extLst>
          </p:cNvPr>
          <p:cNvSpPr/>
          <p:nvPr/>
        </p:nvSpPr>
        <p:spPr>
          <a:xfrm>
            <a:off x="5883604" y="546769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U</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15" name="Rectangle 314">
            <a:extLst>
              <a:ext uri="{FF2B5EF4-FFF2-40B4-BE49-F238E27FC236}">
                <a16:creationId xmlns:a16="http://schemas.microsoft.com/office/drawing/2014/main" id="{215D6A23-6495-5223-B413-C5BE6DAAEDAB}"/>
              </a:ext>
            </a:extLst>
          </p:cNvPr>
          <p:cNvSpPr/>
          <p:nvPr/>
        </p:nvSpPr>
        <p:spPr>
          <a:xfrm>
            <a:off x="6378069" y="546769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O</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361" name="Rectangle 360">
            <a:extLst>
              <a:ext uri="{FF2B5EF4-FFF2-40B4-BE49-F238E27FC236}">
                <a16:creationId xmlns:a16="http://schemas.microsoft.com/office/drawing/2014/main" id="{831225D5-AF3E-0CE6-185C-52F275021872}"/>
              </a:ext>
            </a:extLst>
          </p:cNvPr>
          <p:cNvSpPr/>
          <p:nvPr/>
        </p:nvSpPr>
        <p:spPr>
          <a:xfrm>
            <a:off x="6872534" y="5467691"/>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C</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583" name="Rectangle 582">
            <a:hlinkClick r:id="rId12" action="ppaction://hlinksldjump"/>
            <a:extLst>
              <a:ext uri="{FF2B5EF4-FFF2-40B4-BE49-F238E27FC236}">
                <a16:creationId xmlns:a16="http://schemas.microsoft.com/office/drawing/2014/main" id="{5D07759B-7F2E-8E28-353E-C88F2A309745}"/>
              </a:ext>
            </a:extLst>
          </p:cNvPr>
          <p:cNvSpPr/>
          <p:nvPr/>
        </p:nvSpPr>
        <p:spPr>
          <a:xfrm>
            <a:off x="586135" y="5467691"/>
            <a:ext cx="494465" cy="542568"/>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latin typeface="Tahoma" panose="020B0604030504040204" pitchFamily="34" charset="0"/>
                <a:ea typeface="Tahoma" panose="020B0604030504040204" pitchFamily="34" charset="0"/>
                <a:cs typeface="Tahoma" panose="020B0604030504040204" pitchFamily="34" charset="0"/>
              </a:rPr>
              <a:t>9</a:t>
            </a:r>
            <a:endParaRPr lang="vi-VN" sz="1600" b="1">
              <a:latin typeface="Tahoma" panose="020B0604030504040204" pitchFamily="34" charset="0"/>
              <a:ea typeface="Tahoma" panose="020B0604030504040204" pitchFamily="34" charset="0"/>
              <a:cs typeface="Tahoma" panose="020B0604030504040204" pitchFamily="34" charset="0"/>
            </a:endParaRPr>
          </a:p>
        </p:txBody>
      </p:sp>
      <p:grpSp>
        <p:nvGrpSpPr>
          <p:cNvPr id="702" name="Group 701">
            <a:extLst>
              <a:ext uri="{FF2B5EF4-FFF2-40B4-BE49-F238E27FC236}">
                <a16:creationId xmlns:a16="http://schemas.microsoft.com/office/drawing/2014/main" id="{8053C817-F97F-391E-5AD6-0B8109A5754C}"/>
              </a:ext>
            </a:extLst>
          </p:cNvPr>
          <p:cNvGrpSpPr/>
          <p:nvPr/>
        </p:nvGrpSpPr>
        <p:grpSpPr>
          <a:xfrm>
            <a:off x="5408668" y="1150810"/>
            <a:ext cx="4450187" cy="542567"/>
            <a:chOff x="1995734" y="1049409"/>
            <a:chExt cx="4114800" cy="457200"/>
          </a:xfrm>
        </p:grpSpPr>
        <p:sp>
          <p:nvSpPr>
            <p:cNvPr id="684" name="Rectangle 683">
              <a:extLst>
                <a:ext uri="{FF2B5EF4-FFF2-40B4-BE49-F238E27FC236}">
                  <a16:creationId xmlns:a16="http://schemas.microsoft.com/office/drawing/2014/main" id="{650BAD5E-3DA4-6ACC-F3CD-0B1864D8C05D}"/>
                </a:ext>
              </a:extLst>
            </p:cNvPr>
            <p:cNvSpPr/>
            <p:nvPr/>
          </p:nvSpPr>
          <p:spPr>
            <a:xfrm>
              <a:off x="19957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85" name="Rectangle 684">
              <a:extLst>
                <a:ext uri="{FF2B5EF4-FFF2-40B4-BE49-F238E27FC236}">
                  <a16:creationId xmlns:a16="http://schemas.microsoft.com/office/drawing/2014/main" id="{0252AAED-F997-7417-B359-3C69CECA978C}"/>
                </a:ext>
              </a:extLst>
            </p:cNvPr>
            <p:cNvSpPr/>
            <p:nvPr/>
          </p:nvSpPr>
          <p:spPr>
            <a:xfrm>
              <a:off x="24529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86" name="Rectangle 685">
              <a:extLst>
                <a:ext uri="{FF2B5EF4-FFF2-40B4-BE49-F238E27FC236}">
                  <a16:creationId xmlns:a16="http://schemas.microsoft.com/office/drawing/2014/main" id="{98238E56-4B5A-28A1-18E7-458823FA6BCF}"/>
                </a:ext>
              </a:extLst>
            </p:cNvPr>
            <p:cNvSpPr/>
            <p:nvPr/>
          </p:nvSpPr>
          <p:spPr>
            <a:xfrm>
              <a:off x="29101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87" name="Rectangle 686">
              <a:extLst>
                <a:ext uri="{FF2B5EF4-FFF2-40B4-BE49-F238E27FC236}">
                  <a16:creationId xmlns:a16="http://schemas.microsoft.com/office/drawing/2014/main" id="{012EDAB3-43DB-C6BB-411D-B82B618E9939}"/>
                </a:ext>
              </a:extLst>
            </p:cNvPr>
            <p:cNvSpPr/>
            <p:nvPr/>
          </p:nvSpPr>
          <p:spPr>
            <a:xfrm>
              <a:off x="33673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88" name="Rectangle 687">
              <a:extLst>
                <a:ext uri="{FF2B5EF4-FFF2-40B4-BE49-F238E27FC236}">
                  <a16:creationId xmlns:a16="http://schemas.microsoft.com/office/drawing/2014/main" id="{94600CB4-89C1-26BD-A10A-11B88F1363A1}"/>
                </a:ext>
              </a:extLst>
            </p:cNvPr>
            <p:cNvSpPr/>
            <p:nvPr/>
          </p:nvSpPr>
          <p:spPr>
            <a:xfrm>
              <a:off x="38245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89" name="Rectangle 688">
              <a:extLst>
                <a:ext uri="{FF2B5EF4-FFF2-40B4-BE49-F238E27FC236}">
                  <a16:creationId xmlns:a16="http://schemas.microsoft.com/office/drawing/2014/main" id="{07F85503-B80C-2FA0-C526-5DB0C95CF5B3}"/>
                </a:ext>
              </a:extLst>
            </p:cNvPr>
            <p:cNvSpPr/>
            <p:nvPr/>
          </p:nvSpPr>
          <p:spPr>
            <a:xfrm>
              <a:off x="42817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90" name="Rectangle 689">
              <a:extLst>
                <a:ext uri="{FF2B5EF4-FFF2-40B4-BE49-F238E27FC236}">
                  <a16:creationId xmlns:a16="http://schemas.microsoft.com/office/drawing/2014/main" id="{182392EE-8127-7237-E24F-2D9C852DC0A4}"/>
                </a:ext>
              </a:extLst>
            </p:cNvPr>
            <p:cNvSpPr/>
            <p:nvPr/>
          </p:nvSpPr>
          <p:spPr>
            <a:xfrm>
              <a:off x="47389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91" name="Rectangle 690">
              <a:extLst>
                <a:ext uri="{FF2B5EF4-FFF2-40B4-BE49-F238E27FC236}">
                  <a16:creationId xmlns:a16="http://schemas.microsoft.com/office/drawing/2014/main" id="{10D77578-CA45-DF5B-8F24-0F2A817249B8}"/>
                </a:ext>
              </a:extLst>
            </p:cNvPr>
            <p:cNvSpPr/>
            <p:nvPr/>
          </p:nvSpPr>
          <p:spPr>
            <a:xfrm>
              <a:off x="51961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92" name="Rectangle 691">
              <a:extLst>
                <a:ext uri="{FF2B5EF4-FFF2-40B4-BE49-F238E27FC236}">
                  <a16:creationId xmlns:a16="http://schemas.microsoft.com/office/drawing/2014/main" id="{BCCEADBB-0571-3809-4EEE-8402A63EE60D}"/>
                </a:ext>
              </a:extLst>
            </p:cNvPr>
            <p:cNvSpPr/>
            <p:nvPr/>
          </p:nvSpPr>
          <p:spPr>
            <a:xfrm>
              <a:off x="56533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93" name="Rectangle 692">
              <a:extLst>
                <a:ext uri="{FF2B5EF4-FFF2-40B4-BE49-F238E27FC236}">
                  <a16:creationId xmlns:a16="http://schemas.microsoft.com/office/drawing/2014/main" id="{7C32939E-A7A8-3801-6897-D915B2515EF0}"/>
                </a:ext>
              </a:extLst>
            </p:cNvPr>
            <p:cNvSpPr/>
            <p:nvPr/>
          </p:nvSpPr>
          <p:spPr>
            <a:xfrm>
              <a:off x="19957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694" name="Rectangle 693">
              <a:extLst>
                <a:ext uri="{FF2B5EF4-FFF2-40B4-BE49-F238E27FC236}">
                  <a16:creationId xmlns:a16="http://schemas.microsoft.com/office/drawing/2014/main" id="{E734B348-D69C-D0B8-2985-37EF4F8DDDBD}"/>
                </a:ext>
              </a:extLst>
            </p:cNvPr>
            <p:cNvSpPr/>
            <p:nvPr/>
          </p:nvSpPr>
          <p:spPr>
            <a:xfrm>
              <a:off x="24529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95" name="Rectangle 694">
              <a:extLst>
                <a:ext uri="{FF2B5EF4-FFF2-40B4-BE49-F238E27FC236}">
                  <a16:creationId xmlns:a16="http://schemas.microsoft.com/office/drawing/2014/main" id="{409B84EF-5027-D790-15A7-1801A4B3F536}"/>
                </a:ext>
              </a:extLst>
            </p:cNvPr>
            <p:cNvSpPr/>
            <p:nvPr/>
          </p:nvSpPr>
          <p:spPr>
            <a:xfrm>
              <a:off x="29101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96" name="Rectangle 695">
              <a:extLst>
                <a:ext uri="{FF2B5EF4-FFF2-40B4-BE49-F238E27FC236}">
                  <a16:creationId xmlns:a16="http://schemas.microsoft.com/office/drawing/2014/main" id="{3A4E0F98-0E65-C970-0C0B-911822F32191}"/>
                </a:ext>
              </a:extLst>
            </p:cNvPr>
            <p:cNvSpPr/>
            <p:nvPr/>
          </p:nvSpPr>
          <p:spPr>
            <a:xfrm>
              <a:off x="33673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97" name="Rectangle 696">
              <a:extLst>
                <a:ext uri="{FF2B5EF4-FFF2-40B4-BE49-F238E27FC236}">
                  <a16:creationId xmlns:a16="http://schemas.microsoft.com/office/drawing/2014/main" id="{6AC7137E-C5BC-C15C-47B0-5DA503AF1773}"/>
                </a:ext>
              </a:extLst>
            </p:cNvPr>
            <p:cNvSpPr/>
            <p:nvPr/>
          </p:nvSpPr>
          <p:spPr>
            <a:xfrm>
              <a:off x="38245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98" name="Rectangle 697">
              <a:extLst>
                <a:ext uri="{FF2B5EF4-FFF2-40B4-BE49-F238E27FC236}">
                  <a16:creationId xmlns:a16="http://schemas.microsoft.com/office/drawing/2014/main" id="{4A7B5C0D-F4A8-9121-C5BB-2ADEEB15E918}"/>
                </a:ext>
              </a:extLst>
            </p:cNvPr>
            <p:cNvSpPr/>
            <p:nvPr/>
          </p:nvSpPr>
          <p:spPr>
            <a:xfrm>
              <a:off x="42817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699" name="Rectangle 698">
              <a:extLst>
                <a:ext uri="{FF2B5EF4-FFF2-40B4-BE49-F238E27FC236}">
                  <a16:creationId xmlns:a16="http://schemas.microsoft.com/office/drawing/2014/main" id="{03067ACF-BC6B-7222-29FB-E9ED6CBDF992}"/>
                </a:ext>
              </a:extLst>
            </p:cNvPr>
            <p:cNvSpPr/>
            <p:nvPr/>
          </p:nvSpPr>
          <p:spPr>
            <a:xfrm>
              <a:off x="47389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00" name="Rectangle 699">
              <a:extLst>
                <a:ext uri="{FF2B5EF4-FFF2-40B4-BE49-F238E27FC236}">
                  <a16:creationId xmlns:a16="http://schemas.microsoft.com/office/drawing/2014/main" id="{0D7F70EE-D5FD-EB5A-E3A9-60EED99F7491}"/>
                </a:ext>
              </a:extLst>
            </p:cNvPr>
            <p:cNvSpPr/>
            <p:nvPr/>
          </p:nvSpPr>
          <p:spPr>
            <a:xfrm>
              <a:off x="51961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01" name="Rectangle 700">
              <a:extLst>
                <a:ext uri="{FF2B5EF4-FFF2-40B4-BE49-F238E27FC236}">
                  <a16:creationId xmlns:a16="http://schemas.microsoft.com/office/drawing/2014/main" id="{899F9260-A5BE-AC8C-7C5B-F7E96B8275B5}"/>
                </a:ext>
              </a:extLst>
            </p:cNvPr>
            <p:cNvSpPr/>
            <p:nvPr/>
          </p:nvSpPr>
          <p:spPr>
            <a:xfrm>
              <a:off x="56533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grpSp>
        <p:nvGrpSpPr>
          <p:cNvPr id="738" name="Group 737">
            <a:extLst>
              <a:ext uri="{FF2B5EF4-FFF2-40B4-BE49-F238E27FC236}">
                <a16:creationId xmlns:a16="http://schemas.microsoft.com/office/drawing/2014/main" id="{558BB8B4-554F-D362-372D-AF8D8334A2D1}"/>
              </a:ext>
            </a:extLst>
          </p:cNvPr>
          <p:cNvGrpSpPr/>
          <p:nvPr/>
        </p:nvGrpSpPr>
        <p:grpSpPr>
          <a:xfrm>
            <a:off x="3909918" y="1701441"/>
            <a:ext cx="3955718" cy="542567"/>
            <a:chOff x="1749188" y="791570"/>
            <a:chExt cx="3657600" cy="457200"/>
          </a:xfrm>
        </p:grpSpPr>
        <p:sp>
          <p:nvSpPr>
            <p:cNvPr id="722" name="Rectangle 721">
              <a:extLst>
                <a:ext uri="{FF2B5EF4-FFF2-40B4-BE49-F238E27FC236}">
                  <a16:creationId xmlns:a16="http://schemas.microsoft.com/office/drawing/2014/main" id="{A28E77AD-6096-FB88-4445-FDE2F5CDE8C3}"/>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23" name="Rectangle 722">
              <a:extLst>
                <a:ext uri="{FF2B5EF4-FFF2-40B4-BE49-F238E27FC236}">
                  <a16:creationId xmlns:a16="http://schemas.microsoft.com/office/drawing/2014/main" id="{9AECEE02-5E6A-6934-5AD7-EECB327AD509}"/>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24" name="Rectangle 723">
              <a:extLst>
                <a:ext uri="{FF2B5EF4-FFF2-40B4-BE49-F238E27FC236}">
                  <a16:creationId xmlns:a16="http://schemas.microsoft.com/office/drawing/2014/main" id="{0AC1FC94-5626-D4F9-170A-C4E6E4EEFE79}"/>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25" name="Rectangle 724">
              <a:extLst>
                <a:ext uri="{FF2B5EF4-FFF2-40B4-BE49-F238E27FC236}">
                  <a16:creationId xmlns:a16="http://schemas.microsoft.com/office/drawing/2014/main" id="{2FF981D8-4FC5-1F43-32BD-164E97CA582B}"/>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26" name="Rectangle 725">
              <a:extLst>
                <a:ext uri="{FF2B5EF4-FFF2-40B4-BE49-F238E27FC236}">
                  <a16:creationId xmlns:a16="http://schemas.microsoft.com/office/drawing/2014/main" id="{D756693A-D78E-E504-65C0-29308F67891A}"/>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27" name="Rectangle 726">
              <a:extLst>
                <a:ext uri="{FF2B5EF4-FFF2-40B4-BE49-F238E27FC236}">
                  <a16:creationId xmlns:a16="http://schemas.microsoft.com/office/drawing/2014/main" id="{9016293B-F76F-E177-C553-50EE61ECA159}"/>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28" name="Rectangle 727">
              <a:extLst>
                <a:ext uri="{FF2B5EF4-FFF2-40B4-BE49-F238E27FC236}">
                  <a16:creationId xmlns:a16="http://schemas.microsoft.com/office/drawing/2014/main" id="{0ED795E8-7420-8FE2-3DC4-300C348F3A8F}"/>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29" name="Rectangle 728">
              <a:extLst>
                <a:ext uri="{FF2B5EF4-FFF2-40B4-BE49-F238E27FC236}">
                  <a16:creationId xmlns:a16="http://schemas.microsoft.com/office/drawing/2014/main" id="{1CAAA020-E778-4C9D-6F27-49AFB7B72F4C}"/>
                </a:ext>
              </a:extLst>
            </p:cNvPr>
            <p:cNvSpPr/>
            <p:nvPr/>
          </p:nvSpPr>
          <p:spPr>
            <a:xfrm>
              <a:off x="4949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30" name="Rectangle 729">
              <a:extLst>
                <a:ext uri="{FF2B5EF4-FFF2-40B4-BE49-F238E27FC236}">
                  <a16:creationId xmlns:a16="http://schemas.microsoft.com/office/drawing/2014/main" id="{5675F9B5-19A6-2E9B-ED0D-1F659855D87F}"/>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31" name="Rectangle 730">
              <a:extLst>
                <a:ext uri="{FF2B5EF4-FFF2-40B4-BE49-F238E27FC236}">
                  <a16:creationId xmlns:a16="http://schemas.microsoft.com/office/drawing/2014/main" id="{E7B3590A-589F-CE00-2133-F095DAD870FA}"/>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32" name="Rectangle 731">
              <a:extLst>
                <a:ext uri="{FF2B5EF4-FFF2-40B4-BE49-F238E27FC236}">
                  <a16:creationId xmlns:a16="http://schemas.microsoft.com/office/drawing/2014/main" id="{2A158A14-0691-E9B3-ED92-4D21E53F3BF7}"/>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33" name="Rectangle 732">
              <a:extLst>
                <a:ext uri="{FF2B5EF4-FFF2-40B4-BE49-F238E27FC236}">
                  <a16:creationId xmlns:a16="http://schemas.microsoft.com/office/drawing/2014/main" id="{25531BAA-7260-DF70-F3E6-96D70398603F}"/>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734" name="Rectangle 733">
              <a:extLst>
                <a:ext uri="{FF2B5EF4-FFF2-40B4-BE49-F238E27FC236}">
                  <a16:creationId xmlns:a16="http://schemas.microsoft.com/office/drawing/2014/main" id="{774250D9-E4DF-181F-51BF-026C4F3D1023}"/>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35" name="Rectangle 734">
              <a:extLst>
                <a:ext uri="{FF2B5EF4-FFF2-40B4-BE49-F238E27FC236}">
                  <a16:creationId xmlns:a16="http://schemas.microsoft.com/office/drawing/2014/main" id="{ECBDCE44-C031-4033-9B06-BC10B0A69B64}"/>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36" name="Rectangle 735">
              <a:extLst>
                <a:ext uri="{FF2B5EF4-FFF2-40B4-BE49-F238E27FC236}">
                  <a16:creationId xmlns:a16="http://schemas.microsoft.com/office/drawing/2014/main" id="{F537285E-8253-33DA-DFCA-CE8589073915}"/>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37" name="Rectangle 736">
              <a:extLst>
                <a:ext uri="{FF2B5EF4-FFF2-40B4-BE49-F238E27FC236}">
                  <a16:creationId xmlns:a16="http://schemas.microsoft.com/office/drawing/2014/main" id="{87086295-4BEE-351A-FAA3-CFC3AB2CA396}"/>
                </a:ext>
              </a:extLst>
            </p:cNvPr>
            <p:cNvSpPr/>
            <p:nvPr/>
          </p:nvSpPr>
          <p:spPr>
            <a:xfrm>
              <a:off x="4949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grpSp>
        <p:nvGrpSpPr>
          <p:cNvPr id="755" name="Group 754">
            <a:extLst>
              <a:ext uri="{FF2B5EF4-FFF2-40B4-BE49-F238E27FC236}">
                <a16:creationId xmlns:a16="http://schemas.microsoft.com/office/drawing/2014/main" id="{78E4D1C5-E101-D26A-A3EC-962088EBBA84}"/>
              </a:ext>
            </a:extLst>
          </p:cNvPr>
          <p:cNvGrpSpPr/>
          <p:nvPr/>
        </p:nvGrpSpPr>
        <p:grpSpPr>
          <a:xfrm>
            <a:off x="4903021" y="2235754"/>
            <a:ext cx="3955718" cy="542567"/>
            <a:chOff x="1749188" y="791570"/>
            <a:chExt cx="3657600" cy="457200"/>
          </a:xfrm>
        </p:grpSpPr>
        <p:sp>
          <p:nvSpPr>
            <p:cNvPr id="756" name="Rectangle 755">
              <a:extLst>
                <a:ext uri="{FF2B5EF4-FFF2-40B4-BE49-F238E27FC236}">
                  <a16:creationId xmlns:a16="http://schemas.microsoft.com/office/drawing/2014/main" id="{FB35E978-F496-6A7E-DABB-00746CE80368}"/>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57" name="Rectangle 756">
              <a:extLst>
                <a:ext uri="{FF2B5EF4-FFF2-40B4-BE49-F238E27FC236}">
                  <a16:creationId xmlns:a16="http://schemas.microsoft.com/office/drawing/2014/main" id="{5C1B21BE-404E-348B-B52D-9519242ED715}"/>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58" name="Rectangle 757">
              <a:extLst>
                <a:ext uri="{FF2B5EF4-FFF2-40B4-BE49-F238E27FC236}">
                  <a16:creationId xmlns:a16="http://schemas.microsoft.com/office/drawing/2014/main" id="{6476028A-B347-4AF8-2E27-F3B68176A527}"/>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59" name="Rectangle 758">
              <a:extLst>
                <a:ext uri="{FF2B5EF4-FFF2-40B4-BE49-F238E27FC236}">
                  <a16:creationId xmlns:a16="http://schemas.microsoft.com/office/drawing/2014/main" id="{B42332FE-CD2F-3F44-2F61-5132B958C008}"/>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60" name="Rectangle 759">
              <a:extLst>
                <a:ext uri="{FF2B5EF4-FFF2-40B4-BE49-F238E27FC236}">
                  <a16:creationId xmlns:a16="http://schemas.microsoft.com/office/drawing/2014/main" id="{5A980A5B-AE3A-53C1-BD77-7907E88F7C9E}"/>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61" name="Rectangle 760">
              <a:extLst>
                <a:ext uri="{FF2B5EF4-FFF2-40B4-BE49-F238E27FC236}">
                  <a16:creationId xmlns:a16="http://schemas.microsoft.com/office/drawing/2014/main" id="{52F4EACA-5723-8753-ABD1-D20ED8595D6F}"/>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62" name="Rectangle 761">
              <a:extLst>
                <a:ext uri="{FF2B5EF4-FFF2-40B4-BE49-F238E27FC236}">
                  <a16:creationId xmlns:a16="http://schemas.microsoft.com/office/drawing/2014/main" id="{FA5D1B97-01BC-324A-7FBA-E2F9993BC837}"/>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63" name="Rectangle 762">
              <a:extLst>
                <a:ext uri="{FF2B5EF4-FFF2-40B4-BE49-F238E27FC236}">
                  <a16:creationId xmlns:a16="http://schemas.microsoft.com/office/drawing/2014/main" id="{60C83350-F832-3541-6CEB-9A19002CBAEA}"/>
                </a:ext>
              </a:extLst>
            </p:cNvPr>
            <p:cNvSpPr/>
            <p:nvPr/>
          </p:nvSpPr>
          <p:spPr>
            <a:xfrm>
              <a:off x="4949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64" name="Rectangle 763">
              <a:extLst>
                <a:ext uri="{FF2B5EF4-FFF2-40B4-BE49-F238E27FC236}">
                  <a16:creationId xmlns:a16="http://schemas.microsoft.com/office/drawing/2014/main" id="{DCCD55EE-C212-E5FB-035A-79B9EAB77EBC}"/>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65" name="Rectangle 764">
              <a:extLst>
                <a:ext uri="{FF2B5EF4-FFF2-40B4-BE49-F238E27FC236}">
                  <a16:creationId xmlns:a16="http://schemas.microsoft.com/office/drawing/2014/main" id="{D6FA096C-9A66-7CD7-2C06-FA5CC6BD48DA}"/>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766" name="Rectangle 765">
              <a:extLst>
                <a:ext uri="{FF2B5EF4-FFF2-40B4-BE49-F238E27FC236}">
                  <a16:creationId xmlns:a16="http://schemas.microsoft.com/office/drawing/2014/main" id="{0F5D8D58-C288-4831-9EF9-1330BE355F66}"/>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67" name="Rectangle 766">
              <a:extLst>
                <a:ext uri="{FF2B5EF4-FFF2-40B4-BE49-F238E27FC236}">
                  <a16:creationId xmlns:a16="http://schemas.microsoft.com/office/drawing/2014/main" id="{E483F0C6-7067-71D5-201C-FC3872382727}"/>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68" name="Rectangle 767">
              <a:extLst>
                <a:ext uri="{FF2B5EF4-FFF2-40B4-BE49-F238E27FC236}">
                  <a16:creationId xmlns:a16="http://schemas.microsoft.com/office/drawing/2014/main" id="{CED5AC32-2410-28C7-B91C-0954E931910A}"/>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769" name="Rectangle 768">
              <a:extLst>
                <a:ext uri="{FF2B5EF4-FFF2-40B4-BE49-F238E27FC236}">
                  <a16:creationId xmlns:a16="http://schemas.microsoft.com/office/drawing/2014/main" id="{8999917A-ECF0-D839-C445-521D04FBD374}"/>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70" name="Rectangle 769">
              <a:extLst>
                <a:ext uri="{FF2B5EF4-FFF2-40B4-BE49-F238E27FC236}">
                  <a16:creationId xmlns:a16="http://schemas.microsoft.com/office/drawing/2014/main" id="{8C84FDCE-324E-4E36-B2DC-6281C62BBBC0}"/>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71" name="Rectangle 770">
              <a:extLst>
                <a:ext uri="{FF2B5EF4-FFF2-40B4-BE49-F238E27FC236}">
                  <a16:creationId xmlns:a16="http://schemas.microsoft.com/office/drawing/2014/main" id="{41F833D7-4DDB-2EC1-641C-C7E44EE929C5}"/>
                </a:ext>
              </a:extLst>
            </p:cNvPr>
            <p:cNvSpPr/>
            <p:nvPr/>
          </p:nvSpPr>
          <p:spPr>
            <a:xfrm>
              <a:off x="4949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grpSp>
        <p:nvGrpSpPr>
          <p:cNvPr id="799" name="Group 798">
            <a:extLst>
              <a:ext uri="{FF2B5EF4-FFF2-40B4-BE49-F238E27FC236}">
                <a16:creationId xmlns:a16="http://schemas.microsoft.com/office/drawing/2014/main" id="{CA1E0B75-FC9D-C092-2393-49EF0C12D094}"/>
              </a:ext>
            </a:extLst>
          </p:cNvPr>
          <p:cNvGrpSpPr/>
          <p:nvPr/>
        </p:nvGrpSpPr>
        <p:grpSpPr>
          <a:xfrm>
            <a:off x="5374855" y="3312226"/>
            <a:ext cx="2472327" cy="539212"/>
            <a:chOff x="1749188" y="791570"/>
            <a:chExt cx="2286000" cy="457200"/>
          </a:xfrm>
        </p:grpSpPr>
        <p:sp>
          <p:nvSpPr>
            <p:cNvPr id="789" name="Rectangle 788">
              <a:extLst>
                <a:ext uri="{FF2B5EF4-FFF2-40B4-BE49-F238E27FC236}">
                  <a16:creationId xmlns:a16="http://schemas.microsoft.com/office/drawing/2014/main" id="{4F68DAD3-A698-A620-5647-917E752F955A}"/>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90" name="Rectangle 789">
              <a:extLst>
                <a:ext uri="{FF2B5EF4-FFF2-40B4-BE49-F238E27FC236}">
                  <a16:creationId xmlns:a16="http://schemas.microsoft.com/office/drawing/2014/main" id="{223D484E-C5F1-85DA-8B23-8D1B6A569494}"/>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91" name="Rectangle 790">
              <a:extLst>
                <a:ext uri="{FF2B5EF4-FFF2-40B4-BE49-F238E27FC236}">
                  <a16:creationId xmlns:a16="http://schemas.microsoft.com/office/drawing/2014/main" id="{A0975B0D-2727-5F56-6D37-99586ABB926F}"/>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92" name="Rectangle 791">
              <a:extLst>
                <a:ext uri="{FF2B5EF4-FFF2-40B4-BE49-F238E27FC236}">
                  <a16:creationId xmlns:a16="http://schemas.microsoft.com/office/drawing/2014/main" id="{695436BC-145E-E5A5-B43C-AF435170878E}"/>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93" name="Rectangle 792">
              <a:extLst>
                <a:ext uri="{FF2B5EF4-FFF2-40B4-BE49-F238E27FC236}">
                  <a16:creationId xmlns:a16="http://schemas.microsoft.com/office/drawing/2014/main" id="{E8353B06-66E0-313A-47B8-6E228FA49CB9}"/>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94" name="Rectangle 793">
              <a:extLst>
                <a:ext uri="{FF2B5EF4-FFF2-40B4-BE49-F238E27FC236}">
                  <a16:creationId xmlns:a16="http://schemas.microsoft.com/office/drawing/2014/main" id="{10A39227-8692-D359-207A-9E3F2CA696E3}"/>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95" name="Rectangle 794">
              <a:extLst>
                <a:ext uri="{FF2B5EF4-FFF2-40B4-BE49-F238E27FC236}">
                  <a16:creationId xmlns:a16="http://schemas.microsoft.com/office/drawing/2014/main" id="{341B2C0F-2989-E517-3578-070A267E21D7}"/>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96" name="Rectangle 795">
              <a:extLst>
                <a:ext uri="{FF2B5EF4-FFF2-40B4-BE49-F238E27FC236}">
                  <a16:creationId xmlns:a16="http://schemas.microsoft.com/office/drawing/2014/main" id="{D35EBD7D-9997-625F-DA7D-8CCD539C22E2}"/>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97" name="Rectangle 796">
              <a:extLst>
                <a:ext uri="{FF2B5EF4-FFF2-40B4-BE49-F238E27FC236}">
                  <a16:creationId xmlns:a16="http://schemas.microsoft.com/office/drawing/2014/main" id="{015A18F2-8D03-4827-71C9-E021C10C2287}"/>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798" name="Rectangle 797">
              <a:extLst>
                <a:ext uri="{FF2B5EF4-FFF2-40B4-BE49-F238E27FC236}">
                  <a16:creationId xmlns:a16="http://schemas.microsoft.com/office/drawing/2014/main" id="{B289B9EE-9D58-1603-C8CD-D077C612CBB3}"/>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grpSp>
        <p:nvGrpSpPr>
          <p:cNvPr id="812" name="Group 811">
            <a:extLst>
              <a:ext uri="{FF2B5EF4-FFF2-40B4-BE49-F238E27FC236}">
                <a16:creationId xmlns:a16="http://schemas.microsoft.com/office/drawing/2014/main" id="{433C887D-79E7-7779-7AA2-3BC6B63F9712}"/>
              </a:ext>
            </a:extLst>
          </p:cNvPr>
          <p:cNvGrpSpPr/>
          <p:nvPr/>
        </p:nvGrpSpPr>
        <p:grpSpPr>
          <a:xfrm>
            <a:off x="3904333" y="2778321"/>
            <a:ext cx="2966782" cy="542567"/>
            <a:chOff x="1749188" y="791570"/>
            <a:chExt cx="2743200" cy="457200"/>
          </a:xfrm>
        </p:grpSpPr>
        <p:sp>
          <p:nvSpPr>
            <p:cNvPr id="800" name="Rectangle 799">
              <a:extLst>
                <a:ext uri="{FF2B5EF4-FFF2-40B4-BE49-F238E27FC236}">
                  <a16:creationId xmlns:a16="http://schemas.microsoft.com/office/drawing/2014/main" id="{6C6E7E9A-63DD-A505-CCAA-6DAB0A3FE5BC}"/>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01" name="Rectangle 800">
              <a:extLst>
                <a:ext uri="{FF2B5EF4-FFF2-40B4-BE49-F238E27FC236}">
                  <a16:creationId xmlns:a16="http://schemas.microsoft.com/office/drawing/2014/main" id="{849D8A3C-8EED-F68E-0804-6F7873152DDC}"/>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02" name="Rectangle 801">
              <a:extLst>
                <a:ext uri="{FF2B5EF4-FFF2-40B4-BE49-F238E27FC236}">
                  <a16:creationId xmlns:a16="http://schemas.microsoft.com/office/drawing/2014/main" id="{8ABB1CBA-F49D-75FA-69A6-FCB04F3C6E85}"/>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03" name="Rectangle 802">
              <a:extLst>
                <a:ext uri="{FF2B5EF4-FFF2-40B4-BE49-F238E27FC236}">
                  <a16:creationId xmlns:a16="http://schemas.microsoft.com/office/drawing/2014/main" id="{3F096E5D-4B34-96C4-6FDF-0FB54E48B147}"/>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04" name="Rectangle 803">
              <a:extLst>
                <a:ext uri="{FF2B5EF4-FFF2-40B4-BE49-F238E27FC236}">
                  <a16:creationId xmlns:a16="http://schemas.microsoft.com/office/drawing/2014/main" id="{B5F704A3-2868-25C0-3165-61ED3E5C8100}"/>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05" name="Rectangle 804">
              <a:extLst>
                <a:ext uri="{FF2B5EF4-FFF2-40B4-BE49-F238E27FC236}">
                  <a16:creationId xmlns:a16="http://schemas.microsoft.com/office/drawing/2014/main" id="{A352EBD5-CA11-A6AB-FD83-23C38954A741}"/>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06" name="Rectangle 805">
              <a:extLst>
                <a:ext uri="{FF2B5EF4-FFF2-40B4-BE49-F238E27FC236}">
                  <a16:creationId xmlns:a16="http://schemas.microsoft.com/office/drawing/2014/main" id="{92F0DB25-E3CD-4B5A-2FF1-1C35240C74A3}"/>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07" name="Rectangle 806">
              <a:extLst>
                <a:ext uri="{FF2B5EF4-FFF2-40B4-BE49-F238E27FC236}">
                  <a16:creationId xmlns:a16="http://schemas.microsoft.com/office/drawing/2014/main" id="{ABBEA09B-2202-441F-D5F5-3D2C88C59DDB}"/>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08" name="Rectangle 807">
              <a:extLst>
                <a:ext uri="{FF2B5EF4-FFF2-40B4-BE49-F238E27FC236}">
                  <a16:creationId xmlns:a16="http://schemas.microsoft.com/office/drawing/2014/main" id="{51AF495B-4814-996D-CE3A-6BD5717ACCC1}"/>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09" name="Rectangle 808">
              <a:extLst>
                <a:ext uri="{FF2B5EF4-FFF2-40B4-BE49-F238E27FC236}">
                  <a16:creationId xmlns:a16="http://schemas.microsoft.com/office/drawing/2014/main" id="{F356A63A-E1B3-5180-EA77-A1DE28170DD3}"/>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10" name="Rectangle 809">
              <a:extLst>
                <a:ext uri="{FF2B5EF4-FFF2-40B4-BE49-F238E27FC236}">
                  <a16:creationId xmlns:a16="http://schemas.microsoft.com/office/drawing/2014/main" id="{55836346-A258-47AE-5F6A-632D8C27EC00}"/>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11" name="Rectangle 810">
              <a:extLst>
                <a:ext uri="{FF2B5EF4-FFF2-40B4-BE49-F238E27FC236}">
                  <a16:creationId xmlns:a16="http://schemas.microsoft.com/office/drawing/2014/main" id="{FDEFA3B7-ED07-785A-FB96-5DFDBEF5B670}"/>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grpSp>
        <p:nvGrpSpPr>
          <p:cNvPr id="827" name="Group 826">
            <a:extLst>
              <a:ext uri="{FF2B5EF4-FFF2-40B4-BE49-F238E27FC236}">
                <a16:creationId xmlns:a16="http://schemas.microsoft.com/office/drawing/2014/main" id="{613C6E7B-B9CA-B6E9-AD54-00BBDB37E815}"/>
              </a:ext>
            </a:extLst>
          </p:cNvPr>
          <p:cNvGrpSpPr/>
          <p:nvPr/>
        </p:nvGrpSpPr>
        <p:grpSpPr>
          <a:xfrm>
            <a:off x="3905742" y="5474945"/>
            <a:ext cx="3461257" cy="547125"/>
            <a:chOff x="1749188" y="791570"/>
            <a:chExt cx="3200400" cy="457200"/>
          </a:xfrm>
        </p:grpSpPr>
        <p:sp>
          <p:nvSpPr>
            <p:cNvPr id="813" name="Rectangle 812">
              <a:extLst>
                <a:ext uri="{FF2B5EF4-FFF2-40B4-BE49-F238E27FC236}">
                  <a16:creationId xmlns:a16="http://schemas.microsoft.com/office/drawing/2014/main" id="{0B9D6293-C42E-48BF-CEFB-3EA02E1D7D59}"/>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14" name="Rectangle 813">
              <a:extLst>
                <a:ext uri="{FF2B5EF4-FFF2-40B4-BE49-F238E27FC236}">
                  <a16:creationId xmlns:a16="http://schemas.microsoft.com/office/drawing/2014/main" id="{DA7EE20E-04AB-A28D-F1F1-86173D317D47}"/>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15" name="Rectangle 814">
              <a:extLst>
                <a:ext uri="{FF2B5EF4-FFF2-40B4-BE49-F238E27FC236}">
                  <a16:creationId xmlns:a16="http://schemas.microsoft.com/office/drawing/2014/main" id="{E4218B0B-05ED-DA2F-C4A5-9F6E9538107E}"/>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16" name="Rectangle 815">
              <a:extLst>
                <a:ext uri="{FF2B5EF4-FFF2-40B4-BE49-F238E27FC236}">
                  <a16:creationId xmlns:a16="http://schemas.microsoft.com/office/drawing/2014/main" id="{62C18569-2D98-407D-8824-F7A81B93FFD7}"/>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17" name="Rectangle 816">
              <a:extLst>
                <a:ext uri="{FF2B5EF4-FFF2-40B4-BE49-F238E27FC236}">
                  <a16:creationId xmlns:a16="http://schemas.microsoft.com/office/drawing/2014/main" id="{E3ABAAAB-B499-F62C-196F-9B2DA24C5945}"/>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18" name="Rectangle 817">
              <a:extLst>
                <a:ext uri="{FF2B5EF4-FFF2-40B4-BE49-F238E27FC236}">
                  <a16:creationId xmlns:a16="http://schemas.microsoft.com/office/drawing/2014/main" id="{7CFEC081-DD92-8D91-C940-35FD1288D0AE}"/>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19" name="Rectangle 818">
              <a:extLst>
                <a:ext uri="{FF2B5EF4-FFF2-40B4-BE49-F238E27FC236}">
                  <a16:creationId xmlns:a16="http://schemas.microsoft.com/office/drawing/2014/main" id="{C9E181BA-7F28-F719-F942-2CC5F717DC39}"/>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20" name="Rectangle 819">
              <a:extLst>
                <a:ext uri="{FF2B5EF4-FFF2-40B4-BE49-F238E27FC236}">
                  <a16:creationId xmlns:a16="http://schemas.microsoft.com/office/drawing/2014/main" id="{3132D49C-417E-E96B-27AB-A3E75301963D}"/>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21" name="Rectangle 820">
              <a:extLst>
                <a:ext uri="{FF2B5EF4-FFF2-40B4-BE49-F238E27FC236}">
                  <a16:creationId xmlns:a16="http://schemas.microsoft.com/office/drawing/2014/main" id="{3BA239A9-8171-F92C-BD80-BA9ABFD6241C}"/>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22" name="Rectangle 821">
              <a:extLst>
                <a:ext uri="{FF2B5EF4-FFF2-40B4-BE49-F238E27FC236}">
                  <a16:creationId xmlns:a16="http://schemas.microsoft.com/office/drawing/2014/main" id="{3C01558F-509F-1818-5FEE-41F9B335FDC0}"/>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23" name="Rectangle 822">
              <a:extLst>
                <a:ext uri="{FF2B5EF4-FFF2-40B4-BE49-F238E27FC236}">
                  <a16:creationId xmlns:a16="http://schemas.microsoft.com/office/drawing/2014/main" id="{8B3F0B0F-6161-21A9-618C-662853D097AF}"/>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24" name="Rectangle 823">
              <a:extLst>
                <a:ext uri="{FF2B5EF4-FFF2-40B4-BE49-F238E27FC236}">
                  <a16:creationId xmlns:a16="http://schemas.microsoft.com/office/drawing/2014/main" id="{4EE4A8C4-7FBA-9262-5C64-96B74BF9E554}"/>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25" name="Rectangle 824">
              <a:extLst>
                <a:ext uri="{FF2B5EF4-FFF2-40B4-BE49-F238E27FC236}">
                  <a16:creationId xmlns:a16="http://schemas.microsoft.com/office/drawing/2014/main" id="{14C1179D-FC5A-7720-9B6C-4352AD1B0AC2}"/>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26" name="Rectangle 825">
              <a:extLst>
                <a:ext uri="{FF2B5EF4-FFF2-40B4-BE49-F238E27FC236}">
                  <a16:creationId xmlns:a16="http://schemas.microsoft.com/office/drawing/2014/main" id="{03EA61B8-8BF1-9FBC-7DF1-866AAB603983}"/>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grpSp>
        <p:nvGrpSpPr>
          <p:cNvPr id="841" name="Group 840">
            <a:extLst>
              <a:ext uri="{FF2B5EF4-FFF2-40B4-BE49-F238E27FC236}">
                <a16:creationId xmlns:a16="http://schemas.microsoft.com/office/drawing/2014/main" id="{597D0D16-A0A3-378C-0FCE-F8DCB068CBE6}"/>
              </a:ext>
            </a:extLst>
          </p:cNvPr>
          <p:cNvGrpSpPr/>
          <p:nvPr/>
        </p:nvGrpSpPr>
        <p:grpSpPr>
          <a:xfrm>
            <a:off x="3914088" y="4932378"/>
            <a:ext cx="3955718" cy="542567"/>
            <a:chOff x="1749188" y="791570"/>
            <a:chExt cx="3657600" cy="457200"/>
          </a:xfrm>
        </p:grpSpPr>
        <p:sp>
          <p:nvSpPr>
            <p:cNvPr id="842" name="Rectangle 841">
              <a:extLst>
                <a:ext uri="{FF2B5EF4-FFF2-40B4-BE49-F238E27FC236}">
                  <a16:creationId xmlns:a16="http://schemas.microsoft.com/office/drawing/2014/main" id="{126CAF45-8079-7430-8EAD-AE6FF3F349E2}"/>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43" name="Rectangle 842">
              <a:extLst>
                <a:ext uri="{FF2B5EF4-FFF2-40B4-BE49-F238E27FC236}">
                  <a16:creationId xmlns:a16="http://schemas.microsoft.com/office/drawing/2014/main" id="{FA3980ED-3899-216C-4E62-A5ABE228F60D}"/>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44" name="Rectangle 843">
              <a:extLst>
                <a:ext uri="{FF2B5EF4-FFF2-40B4-BE49-F238E27FC236}">
                  <a16:creationId xmlns:a16="http://schemas.microsoft.com/office/drawing/2014/main" id="{27998ABE-B160-DAC5-578E-1B3EFA94FAAA}"/>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45" name="Rectangle 844">
              <a:extLst>
                <a:ext uri="{FF2B5EF4-FFF2-40B4-BE49-F238E27FC236}">
                  <a16:creationId xmlns:a16="http://schemas.microsoft.com/office/drawing/2014/main" id="{9CF9283D-C8B3-69E4-DBE3-DDE2F22D06F6}"/>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46" name="Rectangle 845">
              <a:extLst>
                <a:ext uri="{FF2B5EF4-FFF2-40B4-BE49-F238E27FC236}">
                  <a16:creationId xmlns:a16="http://schemas.microsoft.com/office/drawing/2014/main" id="{C99DED5D-1CF4-79D9-4300-EB7425477688}"/>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47" name="Rectangle 846">
              <a:extLst>
                <a:ext uri="{FF2B5EF4-FFF2-40B4-BE49-F238E27FC236}">
                  <a16:creationId xmlns:a16="http://schemas.microsoft.com/office/drawing/2014/main" id="{180B101E-C042-2DF2-D5B5-31A37001BD2A}"/>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48" name="Rectangle 847">
              <a:extLst>
                <a:ext uri="{FF2B5EF4-FFF2-40B4-BE49-F238E27FC236}">
                  <a16:creationId xmlns:a16="http://schemas.microsoft.com/office/drawing/2014/main" id="{74F29D35-4936-7DBC-5DF5-1808E1722FD3}"/>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49" name="Rectangle 848">
              <a:extLst>
                <a:ext uri="{FF2B5EF4-FFF2-40B4-BE49-F238E27FC236}">
                  <a16:creationId xmlns:a16="http://schemas.microsoft.com/office/drawing/2014/main" id="{818A2AF8-AE05-AB9A-72D9-18D348DDEF8F}"/>
                </a:ext>
              </a:extLst>
            </p:cNvPr>
            <p:cNvSpPr/>
            <p:nvPr/>
          </p:nvSpPr>
          <p:spPr>
            <a:xfrm>
              <a:off x="4949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50" name="Rectangle 849">
              <a:extLst>
                <a:ext uri="{FF2B5EF4-FFF2-40B4-BE49-F238E27FC236}">
                  <a16:creationId xmlns:a16="http://schemas.microsoft.com/office/drawing/2014/main" id="{3B590B8F-B062-2CE3-B8F0-ED23C3275889}"/>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51" name="Rectangle 850">
              <a:extLst>
                <a:ext uri="{FF2B5EF4-FFF2-40B4-BE49-F238E27FC236}">
                  <a16:creationId xmlns:a16="http://schemas.microsoft.com/office/drawing/2014/main" id="{7EFD6DE4-CBD8-5BCE-3721-06046242B05D}"/>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52" name="Rectangle 851">
              <a:extLst>
                <a:ext uri="{FF2B5EF4-FFF2-40B4-BE49-F238E27FC236}">
                  <a16:creationId xmlns:a16="http://schemas.microsoft.com/office/drawing/2014/main" id="{DEFF5029-AEC4-1C73-70B5-D27C9E3BB502}"/>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53" name="Rectangle 852">
              <a:extLst>
                <a:ext uri="{FF2B5EF4-FFF2-40B4-BE49-F238E27FC236}">
                  <a16:creationId xmlns:a16="http://schemas.microsoft.com/office/drawing/2014/main" id="{4E1E832B-37B2-50DE-F3DF-1A930B81A579}"/>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54" name="Rectangle 853">
              <a:extLst>
                <a:ext uri="{FF2B5EF4-FFF2-40B4-BE49-F238E27FC236}">
                  <a16:creationId xmlns:a16="http://schemas.microsoft.com/office/drawing/2014/main" id="{99A200CA-BCAD-84AC-077C-35EF1DE19DBE}"/>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55" name="Rectangle 854">
              <a:extLst>
                <a:ext uri="{FF2B5EF4-FFF2-40B4-BE49-F238E27FC236}">
                  <a16:creationId xmlns:a16="http://schemas.microsoft.com/office/drawing/2014/main" id="{5C98BFED-03FF-AA09-8FFB-D1AB2A71C271}"/>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56" name="Rectangle 855">
              <a:extLst>
                <a:ext uri="{FF2B5EF4-FFF2-40B4-BE49-F238E27FC236}">
                  <a16:creationId xmlns:a16="http://schemas.microsoft.com/office/drawing/2014/main" id="{B6B891F9-064D-C73B-D6D8-9EC32EA972F7}"/>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57" name="Rectangle 856">
              <a:extLst>
                <a:ext uri="{FF2B5EF4-FFF2-40B4-BE49-F238E27FC236}">
                  <a16:creationId xmlns:a16="http://schemas.microsoft.com/office/drawing/2014/main" id="{FE201DA2-4536-2C3C-6E78-61741C096BD6}"/>
                </a:ext>
              </a:extLst>
            </p:cNvPr>
            <p:cNvSpPr/>
            <p:nvPr/>
          </p:nvSpPr>
          <p:spPr>
            <a:xfrm>
              <a:off x="4949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grpSp>
        <p:nvGrpSpPr>
          <p:cNvPr id="858" name="Group 857">
            <a:extLst>
              <a:ext uri="{FF2B5EF4-FFF2-40B4-BE49-F238E27FC236}">
                <a16:creationId xmlns:a16="http://schemas.microsoft.com/office/drawing/2014/main" id="{BC71CBBC-760E-4820-A5EC-3F514A46579B}"/>
              </a:ext>
            </a:extLst>
          </p:cNvPr>
          <p:cNvGrpSpPr/>
          <p:nvPr/>
        </p:nvGrpSpPr>
        <p:grpSpPr>
          <a:xfrm>
            <a:off x="3899292" y="4413574"/>
            <a:ext cx="3461257" cy="515177"/>
            <a:chOff x="1749188" y="791570"/>
            <a:chExt cx="3200400" cy="457200"/>
          </a:xfrm>
        </p:grpSpPr>
        <p:sp>
          <p:nvSpPr>
            <p:cNvPr id="859" name="Rectangle 858">
              <a:extLst>
                <a:ext uri="{FF2B5EF4-FFF2-40B4-BE49-F238E27FC236}">
                  <a16:creationId xmlns:a16="http://schemas.microsoft.com/office/drawing/2014/main" id="{AD588AE3-13F2-29B2-3F02-C0AE2BE768AC}"/>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60" name="Rectangle 859">
              <a:extLst>
                <a:ext uri="{FF2B5EF4-FFF2-40B4-BE49-F238E27FC236}">
                  <a16:creationId xmlns:a16="http://schemas.microsoft.com/office/drawing/2014/main" id="{8C582B9D-FEF6-A775-4DD9-B4DB3F4E1306}"/>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61" name="Rectangle 860">
              <a:extLst>
                <a:ext uri="{FF2B5EF4-FFF2-40B4-BE49-F238E27FC236}">
                  <a16:creationId xmlns:a16="http://schemas.microsoft.com/office/drawing/2014/main" id="{EF408785-9EB9-F795-4D95-E3EE558BDA8B}"/>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62" name="Rectangle 861">
              <a:extLst>
                <a:ext uri="{FF2B5EF4-FFF2-40B4-BE49-F238E27FC236}">
                  <a16:creationId xmlns:a16="http://schemas.microsoft.com/office/drawing/2014/main" id="{714FD936-1747-6BDB-BB35-7ABF9FD80FF1}"/>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63" name="Rectangle 862">
              <a:extLst>
                <a:ext uri="{FF2B5EF4-FFF2-40B4-BE49-F238E27FC236}">
                  <a16:creationId xmlns:a16="http://schemas.microsoft.com/office/drawing/2014/main" id="{68E03A9A-FE22-A2F2-843A-318398E38FC2}"/>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64" name="Rectangle 863">
              <a:extLst>
                <a:ext uri="{FF2B5EF4-FFF2-40B4-BE49-F238E27FC236}">
                  <a16:creationId xmlns:a16="http://schemas.microsoft.com/office/drawing/2014/main" id="{D3681794-6FB8-1049-9C84-D48318B478AD}"/>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65" name="Rectangle 864">
              <a:extLst>
                <a:ext uri="{FF2B5EF4-FFF2-40B4-BE49-F238E27FC236}">
                  <a16:creationId xmlns:a16="http://schemas.microsoft.com/office/drawing/2014/main" id="{EB1FC57E-3FEC-E6E0-DE4D-92AA9FE89FB3}"/>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66" name="Rectangle 865">
              <a:extLst>
                <a:ext uri="{FF2B5EF4-FFF2-40B4-BE49-F238E27FC236}">
                  <a16:creationId xmlns:a16="http://schemas.microsoft.com/office/drawing/2014/main" id="{A957E6F5-0AB1-0685-A37A-199AE5D0829F}"/>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67" name="Rectangle 866">
              <a:extLst>
                <a:ext uri="{FF2B5EF4-FFF2-40B4-BE49-F238E27FC236}">
                  <a16:creationId xmlns:a16="http://schemas.microsoft.com/office/drawing/2014/main" id="{443A557F-806B-4DF3-F125-5D66D146C3C9}"/>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868" name="Rectangle 867">
              <a:extLst>
                <a:ext uri="{FF2B5EF4-FFF2-40B4-BE49-F238E27FC236}">
                  <a16:creationId xmlns:a16="http://schemas.microsoft.com/office/drawing/2014/main" id="{2B63DEA5-5A9D-45CE-B7D8-66C985C9D068}"/>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869" name="Rectangle 868">
              <a:extLst>
                <a:ext uri="{FF2B5EF4-FFF2-40B4-BE49-F238E27FC236}">
                  <a16:creationId xmlns:a16="http://schemas.microsoft.com/office/drawing/2014/main" id="{00716A25-5F73-E95A-150D-4B7E96D3765C}"/>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870" name="Rectangle 869">
              <a:extLst>
                <a:ext uri="{FF2B5EF4-FFF2-40B4-BE49-F238E27FC236}">
                  <a16:creationId xmlns:a16="http://schemas.microsoft.com/office/drawing/2014/main" id="{CDABA786-56E7-5513-7A36-21CE1C02AB06}"/>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71" name="Rectangle 870">
              <a:extLst>
                <a:ext uri="{FF2B5EF4-FFF2-40B4-BE49-F238E27FC236}">
                  <a16:creationId xmlns:a16="http://schemas.microsoft.com/office/drawing/2014/main" id="{4FE43DF4-E8C6-B37B-937B-B8C12BEC8EE0}"/>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72" name="Rectangle 871">
              <a:extLst>
                <a:ext uri="{FF2B5EF4-FFF2-40B4-BE49-F238E27FC236}">
                  <a16:creationId xmlns:a16="http://schemas.microsoft.com/office/drawing/2014/main" id="{B3F8BF7B-3950-D7B3-B7D4-3EC2997F983A}"/>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sp>
        <p:nvSpPr>
          <p:cNvPr id="874" name="Rectangle 873">
            <a:extLst>
              <a:ext uri="{FF2B5EF4-FFF2-40B4-BE49-F238E27FC236}">
                <a16:creationId xmlns:a16="http://schemas.microsoft.com/office/drawing/2014/main" id="{54D31C40-1975-F4C8-0B9D-3831D221FE30}"/>
              </a:ext>
            </a:extLst>
          </p:cNvPr>
          <p:cNvSpPr/>
          <p:nvPr/>
        </p:nvSpPr>
        <p:spPr>
          <a:xfrm>
            <a:off x="2422337" y="3869453"/>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75" name="Rectangle 874">
            <a:extLst>
              <a:ext uri="{FF2B5EF4-FFF2-40B4-BE49-F238E27FC236}">
                <a16:creationId xmlns:a16="http://schemas.microsoft.com/office/drawing/2014/main" id="{C872730F-C3F1-9E27-9B1C-7465574900F7}"/>
              </a:ext>
            </a:extLst>
          </p:cNvPr>
          <p:cNvSpPr/>
          <p:nvPr/>
        </p:nvSpPr>
        <p:spPr>
          <a:xfrm>
            <a:off x="2916802" y="3869453"/>
            <a:ext cx="494465" cy="542568"/>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H</a:t>
            </a:r>
            <a:endParaRPr lang="vi-VN" b="1">
              <a:latin typeface="Tahoma" panose="020B0604030504040204" pitchFamily="34" charset="0"/>
              <a:ea typeface="Tahoma" panose="020B0604030504040204" pitchFamily="34" charset="0"/>
              <a:cs typeface="Tahoma" panose="020B0604030504040204" pitchFamily="34" charset="0"/>
            </a:endParaRPr>
          </a:p>
        </p:txBody>
      </p:sp>
      <p:grpSp>
        <p:nvGrpSpPr>
          <p:cNvPr id="876" name="Group 875">
            <a:extLst>
              <a:ext uri="{FF2B5EF4-FFF2-40B4-BE49-F238E27FC236}">
                <a16:creationId xmlns:a16="http://schemas.microsoft.com/office/drawing/2014/main" id="{E2E9D4EB-3326-B0F6-1267-EBCC42698B1C}"/>
              </a:ext>
            </a:extLst>
          </p:cNvPr>
          <p:cNvGrpSpPr/>
          <p:nvPr/>
        </p:nvGrpSpPr>
        <p:grpSpPr>
          <a:xfrm>
            <a:off x="2408067" y="3869227"/>
            <a:ext cx="3955718" cy="542567"/>
            <a:chOff x="1749188" y="791570"/>
            <a:chExt cx="3657600" cy="457200"/>
          </a:xfrm>
        </p:grpSpPr>
        <p:sp>
          <p:nvSpPr>
            <p:cNvPr id="877" name="Rectangle 876">
              <a:extLst>
                <a:ext uri="{FF2B5EF4-FFF2-40B4-BE49-F238E27FC236}">
                  <a16:creationId xmlns:a16="http://schemas.microsoft.com/office/drawing/2014/main" id="{672CD75E-60CC-1E9F-80B8-790FE38672C5}"/>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78" name="Rectangle 877">
              <a:extLst>
                <a:ext uri="{FF2B5EF4-FFF2-40B4-BE49-F238E27FC236}">
                  <a16:creationId xmlns:a16="http://schemas.microsoft.com/office/drawing/2014/main" id="{23219A29-142B-2FBE-CCF5-6D60F158637A}"/>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79" name="Rectangle 878">
              <a:extLst>
                <a:ext uri="{FF2B5EF4-FFF2-40B4-BE49-F238E27FC236}">
                  <a16:creationId xmlns:a16="http://schemas.microsoft.com/office/drawing/2014/main" id="{E27737F2-2534-FC49-D667-1FC623859A32}"/>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0" name="Rectangle 879">
              <a:extLst>
                <a:ext uri="{FF2B5EF4-FFF2-40B4-BE49-F238E27FC236}">
                  <a16:creationId xmlns:a16="http://schemas.microsoft.com/office/drawing/2014/main" id="{B386D3DE-8550-7AD8-608F-298607B82945}"/>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1" name="Rectangle 880">
              <a:extLst>
                <a:ext uri="{FF2B5EF4-FFF2-40B4-BE49-F238E27FC236}">
                  <a16:creationId xmlns:a16="http://schemas.microsoft.com/office/drawing/2014/main" id="{6CDFD57B-0846-E28E-3677-928A3E044EEC}"/>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2" name="Rectangle 881">
              <a:extLst>
                <a:ext uri="{FF2B5EF4-FFF2-40B4-BE49-F238E27FC236}">
                  <a16:creationId xmlns:a16="http://schemas.microsoft.com/office/drawing/2014/main" id="{2BBA62D2-0E1A-4046-F73F-70C8829DAA5A}"/>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3" name="Rectangle 882">
              <a:extLst>
                <a:ext uri="{FF2B5EF4-FFF2-40B4-BE49-F238E27FC236}">
                  <a16:creationId xmlns:a16="http://schemas.microsoft.com/office/drawing/2014/main" id="{7686F730-22DB-A818-9E2E-492E93C6B3AB}"/>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4" name="Rectangle 883">
              <a:extLst>
                <a:ext uri="{FF2B5EF4-FFF2-40B4-BE49-F238E27FC236}">
                  <a16:creationId xmlns:a16="http://schemas.microsoft.com/office/drawing/2014/main" id="{A0606A29-F610-0E85-B669-D8096CEDC154}"/>
                </a:ext>
              </a:extLst>
            </p:cNvPr>
            <p:cNvSpPr/>
            <p:nvPr/>
          </p:nvSpPr>
          <p:spPr>
            <a:xfrm>
              <a:off x="4949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5" name="Rectangle 884">
              <a:extLst>
                <a:ext uri="{FF2B5EF4-FFF2-40B4-BE49-F238E27FC236}">
                  <a16:creationId xmlns:a16="http://schemas.microsoft.com/office/drawing/2014/main" id="{37CDF9E2-35BB-4C13-5860-F96B9CD898C0}"/>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6" name="Rectangle 885">
              <a:extLst>
                <a:ext uri="{FF2B5EF4-FFF2-40B4-BE49-F238E27FC236}">
                  <a16:creationId xmlns:a16="http://schemas.microsoft.com/office/drawing/2014/main" id="{802AB3C5-1D7F-6D0D-FE41-A65473A32E2C}"/>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7" name="Rectangle 886">
              <a:extLst>
                <a:ext uri="{FF2B5EF4-FFF2-40B4-BE49-F238E27FC236}">
                  <a16:creationId xmlns:a16="http://schemas.microsoft.com/office/drawing/2014/main" id="{4CB9EBBF-621C-93FC-9CDA-2B92E001F496}"/>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8" name="Rectangle 887">
              <a:extLst>
                <a:ext uri="{FF2B5EF4-FFF2-40B4-BE49-F238E27FC236}">
                  <a16:creationId xmlns:a16="http://schemas.microsoft.com/office/drawing/2014/main" id="{3F44A6CC-0916-FEFB-94A7-648BB8F63C71}"/>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89" name="Rectangle 888">
              <a:extLst>
                <a:ext uri="{FF2B5EF4-FFF2-40B4-BE49-F238E27FC236}">
                  <a16:creationId xmlns:a16="http://schemas.microsoft.com/office/drawing/2014/main" id="{DA07AB79-4E82-4033-C69C-853517A27AAA}"/>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90" name="Rectangle 889">
              <a:extLst>
                <a:ext uri="{FF2B5EF4-FFF2-40B4-BE49-F238E27FC236}">
                  <a16:creationId xmlns:a16="http://schemas.microsoft.com/office/drawing/2014/main" id="{FC82FD53-8910-635F-1C6E-E55872FEE3C1}"/>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91" name="Rectangle 890">
              <a:extLst>
                <a:ext uri="{FF2B5EF4-FFF2-40B4-BE49-F238E27FC236}">
                  <a16:creationId xmlns:a16="http://schemas.microsoft.com/office/drawing/2014/main" id="{DF067BAE-FC88-17F2-F05F-38A71EE7E98A}"/>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892" name="Rectangle 891">
              <a:extLst>
                <a:ext uri="{FF2B5EF4-FFF2-40B4-BE49-F238E27FC236}">
                  <a16:creationId xmlns:a16="http://schemas.microsoft.com/office/drawing/2014/main" id="{7D4CAE84-2743-6147-7063-1CA3BD81ECE3}"/>
                </a:ext>
              </a:extLst>
            </p:cNvPr>
            <p:cNvSpPr/>
            <p:nvPr/>
          </p:nvSpPr>
          <p:spPr>
            <a:xfrm>
              <a:off x="4949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sp>
        <p:nvSpPr>
          <p:cNvPr id="5" name="4-Point Star 4"/>
          <p:cNvSpPr/>
          <p:nvPr/>
        </p:nvSpPr>
        <p:spPr>
          <a:xfrm>
            <a:off x="9839325" y="5032458"/>
            <a:ext cx="1142066" cy="996696"/>
          </a:xfrm>
          <a:prstGeom prst="star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Freeform 3">
            <a:hlinkClick r:id="rId13" action="ppaction://hlinksldjump"/>
            <a:extLst>
              <a:ext uri="{FF2B5EF4-FFF2-40B4-BE49-F238E27FC236}">
                <a16:creationId xmlns:a16="http://schemas.microsoft.com/office/drawing/2014/main" id="{CAAFB30D-D048-4447-CBC2-A252D9E0CACB}"/>
              </a:ext>
            </a:extLst>
          </p:cNvPr>
          <p:cNvSpPr/>
          <p:nvPr/>
        </p:nvSpPr>
        <p:spPr>
          <a:xfrm rot="21456118">
            <a:off x="10652977" y="5838018"/>
            <a:ext cx="133948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14"/>
            <a:stretch>
              <a:fillRect/>
            </a:stretch>
          </a:blipFill>
        </p:spPr>
        <p:txBody>
          <a:bodyPr anchor="t"/>
          <a:lstStyle/>
          <a:p>
            <a:pPr algn="ct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END</a:t>
            </a:r>
            <a:endParaRPr lang="en-US" sz="2800">
              <a:solidFill>
                <a:srgbClr val="96673F"/>
              </a:solidFill>
            </a:endParaRPr>
          </a:p>
        </p:txBody>
      </p:sp>
    </p:spTree>
    <p:extLst>
      <p:ext uri="{BB962C8B-B14F-4D97-AF65-F5344CB8AC3E}">
        <p14:creationId xmlns:p14="http://schemas.microsoft.com/office/powerpoint/2010/main" val="537358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6" presetClass="emph" presetSubtype="0" repeatCount="indefinite" fill="hold" nodeType="withEffect">
                                  <p:stCondLst>
                                    <p:cond delay="0"/>
                                  </p:stCondLst>
                                  <p:iterate type="lt">
                                    <p:tmPct val="10000"/>
                                  </p:iterate>
                                  <p:childTnLst>
                                    <p:animScale>
                                      <p:cBhvr>
                                        <p:cTn id="6" dur="250" autoRev="1" fill="hold">
                                          <p:stCondLst>
                                            <p:cond delay="0"/>
                                          </p:stCondLst>
                                        </p:cTn>
                                        <p:tgtEl>
                                          <p:spTgt spid="558">
                                            <p:txEl>
                                              <p:pRg st="0" end="0"/>
                                            </p:txEl>
                                          </p:spTgt>
                                        </p:tgtEl>
                                      </p:cBhvr>
                                      <p:to x="80000" y="100000"/>
                                    </p:animScale>
                                    <p:anim by="(#ppt_w*0.10)" calcmode="lin" valueType="num">
                                      <p:cBhvr>
                                        <p:cTn id="7" dur="250" autoRev="1" fill="hold">
                                          <p:stCondLst>
                                            <p:cond delay="0"/>
                                          </p:stCondLst>
                                        </p:cTn>
                                        <p:tgtEl>
                                          <p:spTgt spid="558">
                                            <p:txEl>
                                              <p:pRg st="0" end="0"/>
                                            </p:txEl>
                                          </p:spTgt>
                                        </p:tgtEl>
                                        <p:attrNameLst>
                                          <p:attrName>ppt_x</p:attrName>
                                        </p:attrNameLst>
                                      </p:cBhvr>
                                    </p:anim>
                                    <p:anim by="(-#ppt_w*0.10)" calcmode="lin" valueType="num">
                                      <p:cBhvr>
                                        <p:cTn id="8" dur="250" autoRev="1" fill="hold">
                                          <p:stCondLst>
                                            <p:cond delay="0"/>
                                          </p:stCondLst>
                                        </p:cTn>
                                        <p:tgtEl>
                                          <p:spTgt spid="558">
                                            <p:txEl>
                                              <p:pRg st="0" end="0"/>
                                            </p:txEl>
                                          </p:spTgt>
                                        </p:tgtEl>
                                        <p:attrNameLst>
                                          <p:attrName>ppt_y</p:attrName>
                                        </p:attrNameLst>
                                      </p:cBhvr>
                                    </p:anim>
                                    <p:animRot by="-480000">
                                      <p:cBhvr>
                                        <p:cTn id="9" dur="250" autoRev="1" fill="hold">
                                          <p:stCondLst>
                                            <p:cond delay="0"/>
                                          </p:stCondLst>
                                        </p:cTn>
                                        <p:tgtEl>
                                          <p:spTgt spid="558">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702"/>
                    </p:tgtEl>
                  </p:cond>
                </p:stCondLst>
                <p:endSync evt="end" delay="0">
                  <p:rtn val="all"/>
                </p:endSync>
                <p:childTnLst>
                  <p:par>
                    <p:cTn id="11" fill="hold">
                      <p:stCondLst>
                        <p:cond delay="0"/>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702"/>
                                        </p:tgtEl>
                                      </p:cBhvr>
                                    </p:animEffect>
                                    <p:set>
                                      <p:cBhvr>
                                        <p:cTn id="15" dur="1" fill="hold">
                                          <p:stCondLst>
                                            <p:cond delay="499"/>
                                          </p:stCondLst>
                                        </p:cTn>
                                        <p:tgtEl>
                                          <p:spTgt spid="702"/>
                                        </p:tgtEl>
                                        <p:attrNameLst>
                                          <p:attrName>style.visibility</p:attrName>
                                        </p:attrNameLst>
                                      </p:cBhvr>
                                      <p:to>
                                        <p:strVal val="hidden"/>
                                      </p:to>
                                    </p:set>
                                  </p:childTnLst>
                                </p:cTn>
                              </p:par>
                            </p:childTnLst>
                          </p:cTn>
                        </p:par>
                      </p:childTnLst>
                    </p:cTn>
                  </p:par>
                </p:childTnLst>
              </p:cTn>
              <p:nextCondLst>
                <p:cond evt="onClick" delay="0">
                  <p:tgtEl>
                    <p:spTgt spid="702"/>
                  </p:tgtEl>
                </p:cond>
              </p:nextCondLst>
            </p:seq>
            <p:seq concurrent="1" nextAc="seek">
              <p:cTn id="16" restart="whenNotActive" fill="hold" evtFilter="cancelBubble" nodeType="interactiveSeq">
                <p:stCondLst>
                  <p:cond evt="onClick" delay="0">
                    <p:tgtEl>
                      <p:spTgt spid="738"/>
                    </p:tgtEl>
                  </p:cond>
                </p:stCondLst>
                <p:endSync evt="end" delay="0">
                  <p:rtn val="all"/>
                </p:endSync>
                <p:childTnLst>
                  <p:par>
                    <p:cTn id="17" fill="hold">
                      <p:stCondLst>
                        <p:cond delay="0"/>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738"/>
                                        </p:tgtEl>
                                      </p:cBhvr>
                                    </p:animEffect>
                                    <p:set>
                                      <p:cBhvr>
                                        <p:cTn id="21" dur="1" fill="hold">
                                          <p:stCondLst>
                                            <p:cond delay="499"/>
                                          </p:stCondLst>
                                        </p:cTn>
                                        <p:tgtEl>
                                          <p:spTgt spid="738"/>
                                        </p:tgtEl>
                                        <p:attrNameLst>
                                          <p:attrName>style.visibility</p:attrName>
                                        </p:attrNameLst>
                                      </p:cBhvr>
                                      <p:to>
                                        <p:strVal val="hidden"/>
                                      </p:to>
                                    </p:set>
                                  </p:childTnLst>
                                </p:cTn>
                              </p:par>
                            </p:childTnLst>
                          </p:cTn>
                        </p:par>
                      </p:childTnLst>
                    </p:cTn>
                  </p:par>
                </p:childTnLst>
              </p:cTn>
              <p:nextCondLst>
                <p:cond evt="onClick" delay="0">
                  <p:tgtEl>
                    <p:spTgt spid="738"/>
                  </p:tgtEl>
                </p:cond>
              </p:nextCondLst>
            </p:seq>
            <p:seq concurrent="1" nextAc="seek">
              <p:cTn id="22" restart="whenNotActive" fill="hold" evtFilter="cancelBubble" nodeType="interactiveSeq">
                <p:stCondLst>
                  <p:cond evt="onClick" delay="0">
                    <p:tgtEl>
                      <p:spTgt spid="755"/>
                    </p:tgtEl>
                  </p:cond>
                </p:stCondLst>
                <p:endSync evt="end" delay="0">
                  <p:rtn val="all"/>
                </p:endSync>
                <p:childTnLst>
                  <p:par>
                    <p:cTn id="23" fill="hold">
                      <p:stCondLst>
                        <p:cond delay="0"/>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755"/>
                                        </p:tgtEl>
                                      </p:cBhvr>
                                    </p:animEffect>
                                    <p:set>
                                      <p:cBhvr>
                                        <p:cTn id="27" dur="1" fill="hold">
                                          <p:stCondLst>
                                            <p:cond delay="499"/>
                                          </p:stCondLst>
                                        </p:cTn>
                                        <p:tgtEl>
                                          <p:spTgt spid="755"/>
                                        </p:tgtEl>
                                        <p:attrNameLst>
                                          <p:attrName>style.visibility</p:attrName>
                                        </p:attrNameLst>
                                      </p:cBhvr>
                                      <p:to>
                                        <p:strVal val="hidden"/>
                                      </p:to>
                                    </p:set>
                                  </p:childTnLst>
                                </p:cTn>
                              </p:par>
                            </p:childTnLst>
                          </p:cTn>
                        </p:par>
                      </p:childTnLst>
                    </p:cTn>
                  </p:par>
                </p:childTnLst>
              </p:cTn>
              <p:nextCondLst>
                <p:cond evt="onClick" delay="0">
                  <p:tgtEl>
                    <p:spTgt spid="755"/>
                  </p:tgtEl>
                </p:cond>
              </p:nextCondLst>
            </p:seq>
            <p:seq concurrent="1" nextAc="seek">
              <p:cTn id="28" restart="whenNotActive" fill="hold" evtFilter="cancelBubble" nodeType="interactiveSeq">
                <p:stCondLst>
                  <p:cond evt="onClick" delay="0">
                    <p:tgtEl>
                      <p:spTgt spid="812"/>
                    </p:tgtEl>
                  </p:cond>
                </p:stCondLst>
                <p:endSync evt="end" delay="0">
                  <p:rtn val="all"/>
                </p:endSync>
                <p:childTnLst>
                  <p:par>
                    <p:cTn id="29" fill="hold">
                      <p:stCondLst>
                        <p:cond delay="0"/>
                      </p:stCondLst>
                      <p:childTnLst>
                        <p:par>
                          <p:cTn id="30" fill="hold">
                            <p:stCondLst>
                              <p:cond delay="0"/>
                            </p:stCondLst>
                            <p:childTnLst>
                              <p:par>
                                <p:cTn id="31" presetID="10" presetClass="exit" presetSubtype="0" fill="hold" nodeType="clickEffect">
                                  <p:stCondLst>
                                    <p:cond delay="0"/>
                                  </p:stCondLst>
                                  <p:childTnLst>
                                    <p:animEffect transition="out" filter="fade">
                                      <p:cBhvr>
                                        <p:cTn id="32" dur="500"/>
                                        <p:tgtEl>
                                          <p:spTgt spid="812"/>
                                        </p:tgtEl>
                                      </p:cBhvr>
                                    </p:animEffect>
                                    <p:set>
                                      <p:cBhvr>
                                        <p:cTn id="33" dur="1" fill="hold">
                                          <p:stCondLst>
                                            <p:cond delay="499"/>
                                          </p:stCondLst>
                                        </p:cTn>
                                        <p:tgtEl>
                                          <p:spTgt spid="812"/>
                                        </p:tgtEl>
                                        <p:attrNameLst>
                                          <p:attrName>style.visibility</p:attrName>
                                        </p:attrNameLst>
                                      </p:cBhvr>
                                      <p:to>
                                        <p:strVal val="hidden"/>
                                      </p:to>
                                    </p:set>
                                  </p:childTnLst>
                                </p:cTn>
                              </p:par>
                            </p:childTnLst>
                          </p:cTn>
                        </p:par>
                      </p:childTnLst>
                    </p:cTn>
                  </p:par>
                </p:childTnLst>
              </p:cTn>
              <p:nextCondLst>
                <p:cond evt="onClick" delay="0">
                  <p:tgtEl>
                    <p:spTgt spid="812"/>
                  </p:tgtEl>
                </p:cond>
              </p:nextCondLst>
            </p:seq>
            <p:seq concurrent="1" nextAc="seek">
              <p:cTn id="34" restart="whenNotActive" fill="hold" evtFilter="cancelBubble" nodeType="interactiveSeq">
                <p:stCondLst>
                  <p:cond evt="onClick" delay="0">
                    <p:tgtEl>
                      <p:spTgt spid="799"/>
                    </p:tgtEl>
                  </p:cond>
                </p:stCondLst>
                <p:endSync evt="end" delay="0">
                  <p:rtn val="all"/>
                </p:endSync>
                <p:childTnLst>
                  <p:par>
                    <p:cTn id="35" fill="hold">
                      <p:stCondLst>
                        <p:cond delay="0"/>
                      </p:stCondLst>
                      <p:childTnLst>
                        <p:par>
                          <p:cTn id="36" fill="hold">
                            <p:stCondLst>
                              <p:cond delay="0"/>
                            </p:stCondLst>
                            <p:childTnLst>
                              <p:par>
                                <p:cTn id="37" presetID="10" presetClass="exit" presetSubtype="0" fill="hold" nodeType="clickEffect">
                                  <p:stCondLst>
                                    <p:cond delay="0"/>
                                  </p:stCondLst>
                                  <p:childTnLst>
                                    <p:animEffect transition="out" filter="fade">
                                      <p:cBhvr>
                                        <p:cTn id="38" dur="500"/>
                                        <p:tgtEl>
                                          <p:spTgt spid="799"/>
                                        </p:tgtEl>
                                      </p:cBhvr>
                                    </p:animEffect>
                                    <p:set>
                                      <p:cBhvr>
                                        <p:cTn id="39" dur="1" fill="hold">
                                          <p:stCondLst>
                                            <p:cond delay="499"/>
                                          </p:stCondLst>
                                        </p:cTn>
                                        <p:tgtEl>
                                          <p:spTgt spid="799"/>
                                        </p:tgtEl>
                                        <p:attrNameLst>
                                          <p:attrName>style.visibility</p:attrName>
                                        </p:attrNameLst>
                                      </p:cBhvr>
                                      <p:to>
                                        <p:strVal val="hidden"/>
                                      </p:to>
                                    </p:set>
                                  </p:childTnLst>
                                </p:cTn>
                              </p:par>
                            </p:childTnLst>
                          </p:cTn>
                        </p:par>
                      </p:childTnLst>
                    </p:cTn>
                  </p:par>
                </p:childTnLst>
              </p:cTn>
              <p:nextCondLst>
                <p:cond evt="onClick" delay="0">
                  <p:tgtEl>
                    <p:spTgt spid="799"/>
                  </p:tgtEl>
                </p:cond>
              </p:nextCondLst>
            </p:seq>
            <p:seq concurrent="1" nextAc="seek">
              <p:cTn id="40" restart="whenNotActive" fill="hold" evtFilter="cancelBubble" nodeType="interactiveSeq">
                <p:stCondLst>
                  <p:cond evt="onClick" delay="0">
                    <p:tgtEl>
                      <p:spTgt spid="827"/>
                    </p:tgtEl>
                  </p:cond>
                </p:stCondLst>
                <p:endSync evt="end" delay="0">
                  <p:rtn val="all"/>
                </p:endSync>
                <p:childTnLst>
                  <p:par>
                    <p:cTn id="41" fill="hold">
                      <p:stCondLst>
                        <p:cond delay="0"/>
                      </p:stCondLst>
                      <p:childTnLst>
                        <p:par>
                          <p:cTn id="42" fill="hold">
                            <p:stCondLst>
                              <p:cond delay="0"/>
                            </p:stCondLst>
                            <p:childTnLst>
                              <p:par>
                                <p:cTn id="43" presetID="10" presetClass="exit" presetSubtype="0" fill="hold" nodeType="clickEffect">
                                  <p:stCondLst>
                                    <p:cond delay="0"/>
                                  </p:stCondLst>
                                  <p:childTnLst>
                                    <p:animEffect transition="out" filter="fade">
                                      <p:cBhvr>
                                        <p:cTn id="44" dur="500"/>
                                        <p:tgtEl>
                                          <p:spTgt spid="827"/>
                                        </p:tgtEl>
                                      </p:cBhvr>
                                    </p:animEffect>
                                    <p:set>
                                      <p:cBhvr>
                                        <p:cTn id="45" dur="1" fill="hold">
                                          <p:stCondLst>
                                            <p:cond delay="499"/>
                                          </p:stCondLst>
                                        </p:cTn>
                                        <p:tgtEl>
                                          <p:spTgt spid="827"/>
                                        </p:tgtEl>
                                        <p:attrNameLst>
                                          <p:attrName>style.visibility</p:attrName>
                                        </p:attrNameLst>
                                      </p:cBhvr>
                                      <p:to>
                                        <p:strVal val="hidden"/>
                                      </p:to>
                                    </p:set>
                                  </p:childTnLst>
                                </p:cTn>
                              </p:par>
                            </p:childTnLst>
                          </p:cTn>
                        </p:par>
                      </p:childTnLst>
                    </p:cTn>
                  </p:par>
                </p:childTnLst>
              </p:cTn>
              <p:nextCondLst>
                <p:cond evt="onClick" delay="0">
                  <p:tgtEl>
                    <p:spTgt spid="827"/>
                  </p:tgtEl>
                </p:cond>
              </p:nextCondLst>
            </p:seq>
            <p:seq concurrent="1" nextAc="seek">
              <p:cTn id="46" restart="whenNotActive" fill="hold" evtFilter="cancelBubble" nodeType="interactiveSeq">
                <p:stCondLst>
                  <p:cond evt="onClick" delay="0">
                    <p:tgtEl>
                      <p:spTgt spid="841"/>
                    </p:tgtEl>
                  </p:cond>
                </p:stCondLst>
                <p:endSync evt="end" delay="0">
                  <p:rtn val="all"/>
                </p:endSync>
                <p:childTnLst>
                  <p:par>
                    <p:cTn id="47" fill="hold">
                      <p:stCondLst>
                        <p:cond delay="0"/>
                      </p:stCondLst>
                      <p:childTnLst>
                        <p:par>
                          <p:cTn id="48" fill="hold">
                            <p:stCondLst>
                              <p:cond delay="0"/>
                            </p:stCondLst>
                            <p:childTnLst>
                              <p:par>
                                <p:cTn id="49" presetID="10" presetClass="exit" presetSubtype="0" fill="hold" nodeType="clickEffect">
                                  <p:stCondLst>
                                    <p:cond delay="0"/>
                                  </p:stCondLst>
                                  <p:childTnLst>
                                    <p:animEffect transition="out" filter="fade">
                                      <p:cBhvr>
                                        <p:cTn id="50" dur="500"/>
                                        <p:tgtEl>
                                          <p:spTgt spid="841"/>
                                        </p:tgtEl>
                                      </p:cBhvr>
                                    </p:animEffect>
                                    <p:set>
                                      <p:cBhvr>
                                        <p:cTn id="51" dur="1" fill="hold">
                                          <p:stCondLst>
                                            <p:cond delay="499"/>
                                          </p:stCondLst>
                                        </p:cTn>
                                        <p:tgtEl>
                                          <p:spTgt spid="841"/>
                                        </p:tgtEl>
                                        <p:attrNameLst>
                                          <p:attrName>style.visibility</p:attrName>
                                        </p:attrNameLst>
                                      </p:cBhvr>
                                      <p:to>
                                        <p:strVal val="hidden"/>
                                      </p:to>
                                    </p:set>
                                  </p:childTnLst>
                                </p:cTn>
                              </p:par>
                            </p:childTnLst>
                          </p:cTn>
                        </p:par>
                      </p:childTnLst>
                    </p:cTn>
                  </p:par>
                </p:childTnLst>
              </p:cTn>
              <p:nextCondLst>
                <p:cond evt="onClick" delay="0">
                  <p:tgtEl>
                    <p:spTgt spid="841"/>
                  </p:tgtEl>
                </p:cond>
              </p:nextCondLst>
            </p:seq>
            <p:seq concurrent="1" nextAc="seek">
              <p:cTn id="52" restart="whenNotActive" fill="hold" evtFilter="cancelBubble" nodeType="interactiveSeq">
                <p:stCondLst>
                  <p:cond evt="onClick" delay="0">
                    <p:tgtEl>
                      <p:spTgt spid="858"/>
                    </p:tgtEl>
                  </p:cond>
                </p:stCondLst>
                <p:endSync evt="end" delay="0">
                  <p:rtn val="all"/>
                </p:endSync>
                <p:childTnLst>
                  <p:par>
                    <p:cTn id="53" fill="hold">
                      <p:stCondLst>
                        <p:cond delay="0"/>
                      </p:stCondLst>
                      <p:childTnLst>
                        <p:par>
                          <p:cTn id="54" fill="hold">
                            <p:stCondLst>
                              <p:cond delay="0"/>
                            </p:stCondLst>
                            <p:childTnLst>
                              <p:par>
                                <p:cTn id="55" presetID="10" presetClass="exit" presetSubtype="0" fill="hold" nodeType="clickEffect">
                                  <p:stCondLst>
                                    <p:cond delay="0"/>
                                  </p:stCondLst>
                                  <p:childTnLst>
                                    <p:animEffect transition="out" filter="fade">
                                      <p:cBhvr>
                                        <p:cTn id="56" dur="500"/>
                                        <p:tgtEl>
                                          <p:spTgt spid="858"/>
                                        </p:tgtEl>
                                      </p:cBhvr>
                                    </p:animEffect>
                                    <p:set>
                                      <p:cBhvr>
                                        <p:cTn id="57" dur="1" fill="hold">
                                          <p:stCondLst>
                                            <p:cond delay="499"/>
                                          </p:stCondLst>
                                        </p:cTn>
                                        <p:tgtEl>
                                          <p:spTgt spid="858"/>
                                        </p:tgtEl>
                                        <p:attrNameLst>
                                          <p:attrName>style.visibility</p:attrName>
                                        </p:attrNameLst>
                                      </p:cBhvr>
                                      <p:to>
                                        <p:strVal val="hidden"/>
                                      </p:to>
                                    </p:set>
                                  </p:childTnLst>
                                </p:cTn>
                              </p:par>
                            </p:childTnLst>
                          </p:cTn>
                        </p:par>
                      </p:childTnLst>
                    </p:cTn>
                  </p:par>
                </p:childTnLst>
              </p:cTn>
              <p:nextCondLst>
                <p:cond evt="onClick" delay="0">
                  <p:tgtEl>
                    <p:spTgt spid="858"/>
                  </p:tgtEl>
                </p:cond>
              </p:nextCondLst>
            </p:seq>
            <p:seq concurrent="1" nextAc="seek">
              <p:cTn id="58" restart="whenNotActive" fill="hold" evtFilter="cancelBubble" nodeType="interactiveSeq">
                <p:stCondLst>
                  <p:cond evt="onClick" delay="0">
                    <p:tgtEl>
                      <p:spTgt spid="876"/>
                    </p:tgtEl>
                  </p:cond>
                </p:stCondLst>
                <p:endSync evt="end" delay="0">
                  <p:rtn val="all"/>
                </p:endSync>
                <p:childTnLst>
                  <p:par>
                    <p:cTn id="59" fill="hold">
                      <p:stCondLst>
                        <p:cond delay="0"/>
                      </p:stCondLst>
                      <p:childTnLst>
                        <p:par>
                          <p:cTn id="60" fill="hold">
                            <p:stCondLst>
                              <p:cond delay="0"/>
                            </p:stCondLst>
                            <p:childTnLst>
                              <p:par>
                                <p:cTn id="61" presetID="10" presetClass="exit" presetSubtype="0" fill="hold" nodeType="clickEffect">
                                  <p:stCondLst>
                                    <p:cond delay="0"/>
                                  </p:stCondLst>
                                  <p:childTnLst>
                                    <p:animEffect transition="out" filter="fade">
                                      <p:cBhvr>
                                        <p:cTn id="62" dur="500"/>
                                        <p:tgtEl>
                                          <p:spTgt spid="876"/>
                                        </p:tgtEl>
                                      </p:cBhvr>
                                    </p:animEffect>
                                    <p:set>
                                      <p:cBhvr>
                                        <p:cTn id="63" dur="1" fill="hold">
                                          <p:stCondLst>
                                            <p:cond delay="499"/>
                                          </p:stCondLst>
                                        </p:cTn>
                                        <p:tgtEl>
                                          <p:spTgt spid="876"/>
                                        </p:tgtEl>
                                        <p:attrNameLst>
                                          <p:attrName>style.visibility</p:attrName>
                                        </p:attrNameLst>
                                      </p:cBhvr>
                                      <p:to>
                                        <p:strVal val="hidden"/>
                                      </p:to>
                                    </p:set>
                                  </p:childTnLst>
                                </p:cTn>
                              </p:par>
                            </p:childTnLst>
                          </p:cTn>
                        </p:par>
                      </p:childTnLst>
                    </p:cTn>
                  </p:par>
                </p:childTnLst>
              </p:cTn>
              <p:nextCondLst>
                <p:cond evt="onClick" delay="0">
                  <p:tgtEl>
                    <p:spTgt spid="876"/>
                  </p:tgtEl>
                </p:cond>
              </p:nextCondLst>
            </p:seq>
            <p:seq concurrent="1" nextAc="seek">
              <p:cTn id="64" restart="whenNotActive" fill="hold" evtFilter="cancelBubble" nodeType="interactiveSeq">
                <p:stCondLst>
                  <p:cond evt="onClick" delay="0">
                    <p:tgtEl>
                      <p:spTgt spid="5"/>
                    </p:tgtEl>
                  </p:cond>
                </p:stCondLst>
                <p:endSync evt="end" delay="0">
                  <p:rtn val="all"/>
                </p:endSync>
                <p:childTnLst>
                  <p:par>
                    <p:cTn id="65" fill="hold">
                      <p:stCondLst>
                        <p:cond delay="0"/>
                      </p:stCondLst>
                      <p:childTnLst>
                        <p:par>
                          <p:cTn id="66" fill="hold">
                            <p:stCondLst>
                              <p:cond delay="0"/>
                            </p:stCondLst>
                            <p:childTnLst>
                              <p:par>
                                <p:cTn id="67" presetID="10" presetClass="exit" presetSubtype="0" fill="hold" nodeType="clickEffect">
                                  <p:stCondLst>
                                    <p:cond delay="0"/>
                                  </p:stCondLst>
                                  <p:childTnLst>
                                    <p:animEffect transition="out" filter="fade">
                                      <p:cBhvr>
                                        <p:cTn id="68" dur="500"/>
                                        <p:tgtEl>
                                          <p:spTgt spid="702"/>
                                        </p:tgtEl>
                                      </p:cBhvr>
                                    </p:animEffect>
                                    <p:set>
                                      <p:cBhvr>
                                        <p:cTn id="69" dur="1" fill="hold">
                                          <p:stCondLst>
                                            <p:cond delay="499"/>
                                          </p:stCondLst>
                                        </p:cTn>
                                        <p:tgtEl>
                                          <p:spTgt spid="702"/>
                                        </p:tgtEl>
                                        <p:attrNameLst>
                                          <p:attrName>style.visibility</p:attrName>
                                        </p:attrNameLst>
                                      </p:cBhvr>
                                      <p:to>
                                        <p:strVal val="hidden"/>
                                      </p:to>
                                    </p:set>
                                  </p:childTnLst>
                                </p:cTn>
                              </p:par>
                              <p:par>
                                <p:cTn id="70" presetID="10" presetClass="exit" presetSubtype="0" fill="hold" nodeType="withEffect">
                                  <p:stCondLst>
                                    <p:cond delay="0"/>
                                  </p:stCondLst>
                                  <p:childTnLst>
                                    <p:animEffect transition="out" filter="fade">
                                      <p:cBhvr>
                                        <p:cTn id="71" dur="500"/>
                                        <p:tgtEl>
                                          <p:spTgt spid="738"/>
                                        </p:tgtEl>
                                      </p:cBhvr>
                                    </p:animEffect>
                                    <p:set>
                                      <p:cBhvr>
                                        <p:cTn id="72" dur="1" fill="hold">
                                          <p:stCondLst>
                                            <p:cond delay="499"/>
                                          </p:stCondLst>
                                        </p:cTn>
                                        <p:tgtEl>
                                          <p:spTgt spid="738"/>
                                        </p:tgtEl>
                                        <p:attrNameLst>
                                          <p:attrName>style.visibility</p:attrName>
                                        </p:attrNameLst>
                                      </p:cBhvr>
                                      <p:to>
                                        <p:strVal val="hidden"/>
                                      </p:to>
                                    </p:set>
                                  </p:childTnLst>
                                </p:cTn>
                              </p:par>
                              <p:par>
                                <p:cTn id="73" presetID="10" presetClass="exit" presetSubtype="0" fill="hold" nodeType="withEffect">
                                  <p:stCondLst>
                                    <p:cond delay="0"/>
                                  </p:stCondLst>
                                  <p:childTnLst>
                                    <p:animEffect transition="out" filter="fade">
                                      <p:cBhvr>
                                        <p:cTn id="74" dur="500"/>
                                        <p:tgtEl>
                                          <p:spTgt spid="755"/>
                                        </p:tgtEl>
                                      </p:cBhvr>
                                    </p:animEffect>
                                    <p:set>
                                      <p:cBhvr>
                                        <p:cTn id="75" dur="1" fill="hold">
                                          <p:stCondLst>
                                            <p:cond delay="499"/>
                                          </p:stCondLst>
                                        </p:cTn>
                                        <p:tgtEl>
                                          <p:spTgt spid="755"/>
                                        </p:tgtEl>
                                        <p:attrNameLst>
                                          <p:attrName>style.visibility</p:attrName>
                                        </p:attrNameLst>
                                      </p:cBhvr>
                                      <p:to>
                                        <p:strVal val="hidden"/>
                                      </p:to>
                                    </p:set>
                                  </p:childTnLst>
                                </p:cTn>
                              </p:par>
                              <p:par>
                                <p:cTn id="76" presetID="10" presetClass="exit" presetSubtype="0" fill="hold" nodeType="withEffect">
                                  <p:stCondLst>
                                    <p:cond delay="0"/>
                                  </p:stCondLst>
                                  <p:childTnLst>
                                    <p:animEffect transition="out" filter="fade">
                                      <p:cBhvr>
                                        <p:cTn id="77" dur="500"/>
                                        <p:tgtEl>
                                          <p:spTgt spid="812"/>
                                        </p:tgtEl>
                                      </p:cBhvr>
                                    </p:animEffect>
                                    <p:set>
                                      <p:cBhvr>
                                        <p:cTn id="78" dur="1" fill="hold">
                                          <p:stCondLst>
                                            <p:cond delay="499"/>
                                          </p:stCondLst>
                                        </p:cTn>
                                        <p:tgtEl>
                                          <p:spTgt spid="812"/>
                                        </p:tgtEl>
                                        <p:attrNameLst>
                                          <p:attrName>style.visibility</p:attrName>
                                        </p:attrNameLst>
                                      </p:cBhvr>
                                      <p:to>
                                        <p:strVal val="hidden"/>
                                      </p:to>
                                    </p:set>
                                  </p:childTnLst>
                                </p:cTn>
                              </p:par>
                              <p:par>
                                <p:cTn id="79" presetID="10" presetClass="exit" presetSubtype="0" fill="hold" nodeType="withEffect">
                                  <p:stCondLst>
                                    <p:cond delay="0"/>
                                  </p:stCondLst>
                                  <p:childTnLst>
                                    <p:animEffect transition="out" filter="fade">
                                      <p:cBhvr>
                                        <p:cTn id="80" dur="500"/>
                                        <p:tgtEl>
                                          <p:spTgt spid="799"/>
                                        </p:tgtEl>
                                      </p:cBhvr>
                                    </p:animEffect>
                                    <p:set>
                                      <p:cBhvr>
                                        <p:cTn id="81" dur="1" fill="hold">
                                          <p:stCondLst>
                                            <p:cond delay="499"/>
                                          </p:stCondLst>
                                        </p:cTn>
                                        <p:tgtEl>
                                          <p:spTgt spid="799"/>
                                        </p:tgtEl>
                                        <p:attrNameLst>
                                          <p:attrName>style.visibility</p:attrName>
                                        </p:attrNameLst>
                                      </p:cBhvr>
                                      <p:to>
                                        <p:strVal val="hidden"/>
                                      </p:to>
                                    </p:set>
                                  </p:childTnLst>
                                </p:cTn>
                              </p:par>
                              <p:par>
                                <p:cTn id="82" presetID="10" presetClass="exit" presetSubtype="0" fill="hold" nodeType="withEffect">
                                  <p:stCondLst>
                                    <p:cond delay="0"/>
                                  </p:stCondLst>
                                  <p:childTnLst>
                                    <p:animEffect transition="out" filter="fade">
                                      <p:cBhvr>
                                        <p:cTn id="83" dur="500"/>
                                        <p:tgtEl>
                                          <p:spTgt spid="827"/>
                                        </p:tgtEl>
                                      </p:cBhvr>
                                    </p:animEffect>
                                    <p:set>
                                      <p:cBhvr>
                                        <p:cTn id="84" dur="1" fill="hold">
                                          <p:stCondLst>
                                            <p:cond delay="499"/>
                                          </p:stCondLst>
                                        </p:cTn>
                                        <p:tgtEl>
                                          <p:spTgt spid="827"/>
                                        </p:tgtEl>
                                        <p:attrNameLst>
                                          <p:attrName>style.visibility</p:attrName>
                                        </p:attrNameLst>
                                      </p:cBhvr>
                                      <p:to>
                                        <p:strVal val="hidden"/>
                                      </p:to>
                                    </p:set>
                                  </p:childTnLst>
                                </p:cTn>
                              </p:par>
                              <p:par>
                                <p:cTn id="85" presetID="10" presetClass="exit" presetSubtype="0" fill="hold" nodeType="withEffect">
                                  <p:stCondLst>
                                    <p:cond delay="0"/>
                                  </p:stCondLst>
                                  <p:childTnLst>
                                    <p:animEffect transition="out" filter="fade">
                                      <p:cBhvr>
                                        <p:cTn id="86" dur="500"/>
                                        <p:tgtEl>
                                          <p:spTgt spid="841"/>
                                        </p:tgtEl>
                                      </p:cBhvr>
                                    </p:animEffect>
                                    <p:set>
                                      <p:cBhvr>
                                        <p:cTn id="87" dur="1" fill="hold">
                                          <p:stCondLst>
                                            <p:cond delay="499"/>
                                          </p:stCondLst>
                                        </p:cTn>
                                        <p:tgtEl>
                                          <p:spTgt spid="841"/>
                                        </p:tgtEl>
                                        <p:attrNameLst>
                                          <p:attrName>style.visibility</p:attrName>
                                        </p:attrNameLst>
                                      </p:cBhvr>
                                      <p:to>
                                        <p:strVal val="hidden"/>
                                      </p:to>
                                    </p:set>
                                  </p:childTnLst>
                                </p:cTn>
                              </p:par>
                              <p:par>
                                <p:cTn id="88" presetID="10" presetClass="exit" presetSubtype="0" fill="hold" nodeType="withEffect">
                                  <p:stCondLst>
                                    <p:cond delay="0"/>
                                  </p:stCondLst>
                                  <p:childTnLst>
                                    <p:animEffect transition="out" filter="fade">
                                      <p:cBhvr>
                                        <p:cTn id="89" dur="500"/>
                                        <p:tgtEl>
                                          <p:spTgt spid="858"/>
                                        </p:tgtEl>
                                      </p:cBhvr>
                                    </p:animEffect>
                                    <p:set>
                                      <p:cBhvr>
                                        <p:cTn id="90" dur="1" fill="hold">
                                          <p:stCondLst>
                                            <p:cond delay="499"/>
                                          </p:stCondLst>
                                        </p:cTn>
                                        <p:tgtEl>
                                          <p:spTgt spid="858"/>
                                        </p:tgtEl>
                                        <p:attrNameLst>
                                          <p:attrName>style.visibility</p:attrName>
                                        </p:attrNameLst>
                                      </p:cBhvr>
                                      <p:to>
                                        <p:strVal val="hidden"/>
                                      </p:to>
                                    </p:set>
                                  </p:childTnLst>
                                </p:cTn>
                              </p:par>
                              <p:par>
                                <p:cTn id="91" presetID="10" presetClass="exit" presetSubtype="0" fill="hold" nodeType="withEffect">
                                  <p:stCondLst>
                                    <p:cond delay="0"/>
                                  </p:stCondLst>
                                  <p:childTnLst>
                                    <p:animEffect transition="out" filter="fade">
                                      <p:cBhvr>
                                        <p:cTn id="92" dur="500"/>
                                        <p:tgtEl>
                                          <p:spTgt spid="876"/>
                                        </p:tgtEl>
                                      </p:cBhvr>
                                    </p:animEffect>
                                    <p:set>
                                      <p:cBhvr>
                                        <p:cTn id="93" dur="1" fill="hold">
                                          <p:stCondLst>
                                            <p:cond delay="499"/>
                                          </p:stCondLst>
                                        </p:cTn>
                                        <p:tgtEl>
                                          <p:spTgt spid="876"/>
                                        </p:tgtEl>
                                        <p:attrNameLst>
                                          <p:attrName>style.visibility</p:attrName>
                                        </p:attrNameLst>
                                      </p:cBhvr>
                                      <p:to>
                                        <p:strVal val="hidden"/>
                                      </p:to>
                                    </p:set>
                                  </p:childTnLst>
                                </p:cTn>
                              </p:par>
                              <p:par>
                                <p:cTn id="94" presetID="10" presetClass="exit" presetSubtype="0" fill="hold" grpId="0" nodeType="withEffect">
                                  <p:stCondLst>
                                    <p:cond delay="0"/>
                                  </p:stCondLst>
                                  <p:childTnLst>
                                    <p:animEffect transition="out" filter="fade">
                                      <p:cBhvr>
                                        <p:cTn id="95" dur="500"/>
                                        <p:tgtEl>
                                          <p:spTgt spid="2"/>
                                        </p:tgtEl>
                                      </p:cBhvr>
                                    </p:animEffect>
                                    <p:set>
                                      <p:cBhvr>
                                        <p:cTn id="96" dur="1" fill="hold">
                                          <p:stCondLst>
                                            <p:cond delay="499"/>
                                          </p:stCondLst>
                                        </p:cTn>
                                        <p:tgtEl>
                                          <p:spTgt spid="2"/>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6"/>
                                        </p:tgtEl>
                                        <p:attrNameLst>
                                          <p:attrName>style.visibility</p:attrName>
                                        </p:attrNameLst>
                                      </p:cBhvr>
                                      <p:to>
                                        <p:strVal val="visible"/>
                                      </p:to>
                                    </p:set>
                                    <p:animEffect transition="in" filter="fade">
                                      <p:cBhvr>
                                        <p:cTn id="101" dur="500"/>
                                        <p:tgtEl>
                                          <p:spTgt spid="6"/>
                                        </p:tgtEl>
                                      </p:cBhvr>
                                    </p:animEffect>
                                  </p:childTnLst>
                                </p:cTn>
                              </p:par>
                            </p:childTnLst>
                          </p:cTn>
                        </p:par>
                      </p:childTnLst>
                    </p:cTn>
                  </p:par>
                </p:childTnLst>
              </p:cTn>
              <p:nextCondLst>
                <p:cond evt="onClick" delay="0">
                  <p:tgtEl>
                    <p:spTgt spid="5"/>
                  </p:tgtEl>
                </p:cond>
              </p:nextCondLst>
            </p:seq>
          </p:childTnLst>
        </p:cTn>
      </p:par>
    </p:tnLst>
    <p:bldLst>
      <p:bldP spid="2" grpId="0" animBg="1"/>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hlinkClick r:id="rId6" action="ppaction://hlinksldjump"/>
            <a:extLst>
              <a:ext uri="{FF2B5EF4-FFF2-40B4-BE49-F238E27FC236}">
                <a16:creationId xmlns:a16="http://schemas.microsoft.com/office/drawing/2014/main" id="{3CB560FE-43D7-D00B-36F5-F0C5FFEB6E0B}"/>
              </a:ext>
            </a:extLst>
          </p:cNvPr>
          <p:cNvSpPr/>
          <p:nvPr/>
        </p:nvSpPr>
        <p:spPr>
          <a:xfrm rot="21456118">
            <a:off x="8395271" y="5692072"/>
            <a:ext cx="368185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7"/>
            <a:stretch>
              <a:fillRect/>
            </a:stretch>
          </a:blipFill>
        </p:spPr>
        <p:txBody>
          <a:bodyPr anchor="t"/>
          <a:lstStyle/>
          <a:p>
            <a:pP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         QUAY VỀ</a:t>
            </a:r>
            <a:endParaRPr lang="vi-VN" sz="2800" b="1">
              <a:solidFill>
                <a:srgbClr val="96673F"/>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800">
              <a:solidFill>
                <a:srgbClr val="96673F"/>
              </a:solidFill>
            </a:endParaRPr>
          </a:p>
        </p:txBody>
      </p:sp>
      <p:sp>
        <p:nvSpPr>
          <p:cNvPr id="3" name="Freeform 3">
            <a:extLst>
              <a:ext uri="{FF2B5EF4-FFF2-40B4-BE49-F238E27FC236}">
                <a16:creationId xmlns:a16="http://schemas.microsoft.com/office/drawing/2014/main" id="{F852C194-9B83-BE55-CD40-35176DD3D80A}"/>
              </a:ext>
            </a:extLst>
          </p:cNvPr>
          <p:cNvSpPr/>
          <p:nvPr/>
        </p:nvSpPr>
        <p:spPr>
          <a:xfrm>
            <a:off x="318566" y="531588"/>
            <a:ext cx="4287302" cy="975480"/>
          </a:xfrm>
          <a:custGeom>
            <a:avLst/>
            <a:gdLst/>
            <a:ahLst/>
            <a:cxnLst/>
            <a:rect l="l" t="t" r="r" b="b"/>
            <a:pathLst>
              <a:path w="7448088" h="2104085">
                <a:moveTo>
                  <a:pt x="0" y="0"/>
                </a:moveTo>
                <a:lnTo>
                  <a:pt x="7448088" y="0"/>
                </a:lnTo>
                <a:lnTo>
                  <a:pt x="7448088" y="2104085"/>
                </a:lnTo>
                <a:lnTo>
                  <a:pt x="0" y="2104085"/>
                </a:lnTo>
                <a:lnTo>
                  <a:pt x="0" y="0"/>
                </a:lnTo>
                <a:close/>
              </a:path>
            </a:pathLst>
          </a:custGeom>
          <a:blipFill>
            <a:blip r:embed="rId8"/>
            <a:stretch>
              <a:fillRect/>
            </a:stretch>
          </a:blipFill>
        </p:spPr>
        <p:txBody>
          <a:bodyPr anchor="b"/>
          <a:lstStyle/>
          <a:p>
            <a:pPr algn="ctr">
              <a:lnSpc>
                <a:spcPct val="150000"/>
              </a:lnSpc>
              <a:spcBef>
                <a:spcPts val="600"/>
              </a:spcBef>
            </a:pPr>
            <a:r>
              <a:rPr lang="en-US" sz="4800">
                <a:latin typeface="Pattaya" panose="00000500000000000000" pitchFamily="2" charset="-34"/>
                <a:cs typeface="Pattaya" panose="00000500000000000000" pitchFamily="2" charset="-34"/>
              </a:rPr>
              <a:t>GỢI Ý SỐ 9</a:t>
            </a:r>
          </a:p>
        </p:txBody>
      </p:sp>
      <p:sp>
        <p:nvSpPr>
          <p:cNvPr id="4" name="Freeform 6">
            <a:extLst>
              <a:ext uri="{FF2B5EF4-FFF2-40B4-BE49-F238E27FC236}">
                <a16:creationId xmlns:a16="http://schemas.microsoft.com/office/drawing/2014/main" id="{BB8AFB69-54EE-7062-72F1-736E9A76EF2D}"/>
              </a:ext>
            </a:extLst>
          </p:cNvPr>
          <p:cNvSpPr/>
          <p:nvPr/>
        </p:nvSpPr>
        <p:spPr>
          <a:xfrm>
            <a:off x="1227743" y="1718733"/>
            <a:ext cx="9474124" cy="2594984"/>
          </a:xfrm>
          <a:custGeom>
            <a:avLst/>
            <a:gdLst/>
            <a:ahLst/>
            <a:cxnLst/>
            <a:rect l="l" t="t" r="r" b="b"/>
            <a:pathLst>
              <a:path w="11881873" h="4589373">
                <a:moveTo>
                  <a:pt x="0" y="0"/>
                </a:moveTo>
                <a:lnTo>
                  <a:pt x="11881872" y="0"/>
                </a:lnTo>
                <a:lnTo>
                  <a:pt x="11881872" y="4589374"/>
                </a:lnTo>
                <a:lnTo>
                  <a:pt x="0" y="458937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nchor="ctr"/>
          <a:lstStyle/>
          <a:p>
            <a:pPr algn="ctr"/>
            <a:r>
              <a:rPr lang="vi-VN" sz="3200" kern="1200">
                <a:solidFill>
                  <a:srgbClr val="000000"/>
                </a:solidFill>
                <a:effectLst/>
                <a:latin typeface="+mj-lt"/>
                <a:ea typeface="+mn-ea"/>
                <a:cs typeface="+mn-cs"/>
              </a:rPr>
              <a:t>Khái niệm này thường được sử dụng để chỉ tổ chức chính trị có quyền lực và chịu trách nhiệm quản lý và điều hành một quốc gia. Từ khóa này là gì?</a:t>
            </a:r>
            <a:endParaRPr lang="en-US" sz="3200">
              <a:effectLst/>
              <a:latin typeface="+mj-lt"/>
            </a:endParaRPr>
          </a:p>
        </p:txBody>
      </p:sp>
      <p:pic>
        <p:nvPicPr>
          <p:cNvPr id="5" name="Picture 4">
            <a:extLst>
              <a:ext uri="{FF2B5EF4-FFF2-40B4-BE49-F238E27FC236}">
                <a16:creationId xmlns:a16="http://schemas.microsoft.com/office/drawing/2014/main" id="{FE024B27-8AD8-0711-6F2F-25A823BBCAAE}"/>
              </a:ext>
            </a:extLst>
          </p:cNvPr>
          <p:cNvPicPr>
            <a:picLocks noChangeAspect="1"/>
          </p:cNvPicPr>
          <p:nvPr/>
        </p:nvPicPr>
        <p:blipFill>
          <a:blip r:embed="rId11"/>
          <a:srcRect/>
          <a:stretch>
            <a:fillRect/>
          </a:stretch>
        </p:blipFill>
        <p:spPr>
          <a:xfrm>
            <a:off x="2225151" y="4455658"/>
            <a:ext cx="1272964" cy="1354217"/>
          </a:xfrm>
          <a:prstGeom prst="rect">
            <a:avLst/>
          </a:prstGeom>
        </p:spPr>
      </p:pic>
      <p:sp>
        <p:nvSpPr>
          <p:cNvPr id="6" name="Freeform 3">
            <a:extLst>
              <a:ext uri="{FF2B5EF4-FFF2-40B4-BE49-F238E27FC236}">
                <a16:creationId xmlns:a16="http://schemas.microsoft.com/office/drawing/2014/main" id="{DA4F54B2-FFA5-8DC5-5147-327603F26443}"/>
              </a:ext>
            </a:extLst>
          </p:cNvPr>
          <p:cNvSpPr/>
          <p:nvPr/>
        </p:nvSpPr>
        <p:spPr>
          <a:xfrm>
            <a:off x="3870027" y="4701011"/>
            <a:ext cx="4137425" cy="1828800"/>
          </a:xfrm>
          <a:custGeom>
            <a:avLst/>
            <a:gdLst/>
            <a:ahLst/>
            <a:cxnLst/>
            <a:rect l="l" t="t" r="r" b="b"/>
            <a:pathLst>
              <a:path w="7315200" h="3657600">
                <a:moveTo>
                  <a:pt x="0" y="0"/>
                </a:moveTo>
                <a:lnTo>
                  <a:pt x="7315200" y="0"/>
                </a:lnTo>
                <a:lnTo>
                  <a:pt x="7315200" y="3657600"/>
                </a:lnTo>
                <a:lnTo>
                  <a:pt x="0" y="36576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nchor="ctr"/>
          <a:lstStyle/>
          <a:p>
            <a:pPr algn="ctr"/>
            <a:r>
              <a:rPr lang="en-US" sz="3600" b="1">
                <a:solidFill>
                  <a:srgbClr val="957051"/>
                </a:solidFill>
                <a:latin typeface="Times New Roman" panose="02020603050405020304" pitchFamily="18" charset="0"/>
                <a:cs typeface="Times New Roman" panose="02020603050405020304" pitchFamily="18" charset="0"/>
              </a:rPr>
              <a:t>NHÀ NƯỚC</a:t>
            </a:r>
          </a:p>
        </p:txBody>
      </p:sp>
      <p:grpSp>
        <p:nvGrpSpPr>
          <p:cNvPr id="7" name="Group 6">
            <a:extLst>
              <a:ext uri="{FF2B5EF4-FFF2-40B4-BE49-F238E27FC236}">
                <a16:creationId xmlns:a16="http://schemas.microsoft.com/office/drawing/2014/main" id="{8D56418B-9A2A-2B80-0D87-A59B91773563}"/>
              </a:ext>
            </a:extLst>
          </p:cNvPr>
          <p:cNvGrpSpPr/>
          <p:nvPr/>
        </p:nvGrpSpPr>
        <p:grpSpPr>
          <a:xfrm>
            <a:off x="5103839" y="650467"/>
            <a:ext cx="4575164" cy="680972"/>
            <a:chOff x="1749188" y="791570"/>
            <a:chExt cx="3200400" cy="457200"/>
          </a:xfrm>
        </p:grpSpPr>
        <p:sp>
          <p:nvSpPr>
            <p:cNvPr id="8" name="Rectangle 7">
              <a:extLst>
                <a:ext uri="{FF2B5EF4-FFF2-40B4-BE49-F238E27FC236}">
                  <a16:creationId xmlns:a16="http://schemas.microsoft.com/office/drawing/2014/main" id="{57B145A8-0E8C-5BAE-3067-EDA59F59153D}"/>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9" name="Rectangle 8">
              <a:extLst>
                <a:ext uri="{FF2B5EF4-FFF2-40B4-BE49-F238E27FC236}">
                  <a16:creationId xmlns:a16="http://schemas.microsoft.com/office/drawing/2014/main" id="{FB5D65E7-A8BD-531C-CDAA-5E1379A393D5}"/>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 name="Rectangle 9">
              <a:extLst>
                <a:ext uri="{FF2B5EF4-FFF2-40B4-BE49-F238E27FC236}">
                  <a16:creationId xmlns:a16="http://schemas.microsoft.com/office/drawing/2014/main" id="{FE420ED1-45C9-5166-0BF1-F7D0307ECBE7}"/>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 name="Rectangle 10">
              <a:extLst>
                <a:ext uri="{FF2B5EF4-FFF2-40B4-BE49-F238E27FC236}">
                  <a16:creationId xmlns:a16="http://schemas.microsoft.com/office/drawing/2014/main" id="{99B18CF3-D647-EF8E-E313-BAC17E4FC1F2}"/>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 name="Rectangle 11">
              <a:extLst>
                <a:ext uri="{FF2B5EF4-FFF2-40B4-BE49-F238E27FC236}">
                  <a16:creationId xmlns:a16="http://schemas.microsoft.com/office/drawing/2014/main" id="{417278C6-6701-47A8-0AC1-05AA3219C870}"/>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 name="Rectangle 12">
              <a:extLst>
                <a:ext uri="{FF2B5EF4-FFF2-40B4-BE49-F238E27FC236}">
                  <a16:creationId xmlns:a16="http://schemas.microsoft.com/office/drawing/2014/main" id="{DDFC9A2D-F4C3-822A-50A1-44DF6C462107}"/>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4" name="Rectangle 13">
              <a:extLst>
                <a:ext uri="{FF2B5EF4-FFF2-40B4-BE49-F238E27FC236}">
                  <a16:creationId xmlns:a16="http://schemas.microsoft.com/office/drawing/2014/main" id="{BB1F20BC-F2C8-34EE-2FC0-A7A8A045A21A}"/>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a:extLst>
                <a:ext uri="{FF2B5EF4-FFF2-40B4-BE49-F238E27FC236}">
                  <a16:creationId xmlns:a16="http://schemas.microsoft.com/office/drawing/2014/main" id="{B69C5120-D92E-D39C-6C8B-A29BD751F633}"/>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a:extLst>
                <a:ext uri="{FF2B5EF4-FFF2-40B4-BE49-F238E27FC236}">
                  <a16:creationId xmlns:a16="http://schemas.microsoft.com/office/drawing/2014/main" id="{D2805B8E-F3EE-65EA-3F3A-B914E6EBADEF}"/>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17" name="Rectangle 16">
              <a:extLst>
                <a:ext uri="{FF2B5EF4-FFF2-40B4-BE49-F238E27FC236}">
                  <a16:creationId xmlns:a16="http://schemas.microsoft.com/office/drawing/2014/main" id="{FEF0C530-FBDF-8184-22A8-0BE1402487C8}"/>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18" name="Rectangle 17">
              <a:extLst>
                <a:ext uri="{FF2B5EF4-FFF2-40B4-BE49-F238E27FC236}">
                  <a16:creationId xmlns:a16="http://schemas.microsoft.com/office/drawing/2014/main" id="{276ADF22-1611-933A-2AC5-2291DCD8952D}"/>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19" name="Rectangle 18">
              <a:extLst>
                <a:ext uri="{FF2B5EF4-FFF2-40B4-BE49-F238E27FC236}">
                  <a16:creationId xmlns:a16="http://schemas.microsoft.com/office/drawing/2014/main" id="{E009E9E8-B92C-51BC-959E-101DB9937D95}"/>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 name="Rectangle 19">
              <a:extLst>
                <a:ext uri="{FF2B5EF4-FFF2-40B4-BE49-F238E27FC236}">
                  <a16:creationId xmlns:a16="http://schemas.microsoft.com/office/drawing/2014/main" id="{6F6B90A3-D1D1-B07E-8908-7FE4D332155C}"/>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1" name="Rectangle 20">
              <a:extLst>
                <a:ext uri="{FF2B5EF4-FFF2-40B4-BE49-F238E27FC236}">
                  <a16:creationId xmlns:a16="http://schemas.microsoft.com/office/drawing/2014/main" id="{B3E23F16-3D65-7FE9-3772-AA68DE2D5ABD}"/>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pic>
        <p:nvPicPr>
          <p:cNvPr id="22" name="batdaucauhoi">
            <a:hlinkClick r:id="" action="ppaction://media"/>
            <a:extLst>
              <a:ext uri="{FF2B5EF4-FFF2-40B4-BE49-F238E27FC236}">
                <a16:creationId xmlns:a16="http://schemas.microsoft.com/office/drawing/2014/main" id="{D42BC8C4-DCE8-1F36-E19A-07253F1DB257}"/>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618143" y="-770106"/>
            <a:ext cx="609600" cy="609600"/>
          </a:xfrm>
          <a:prstGeom prst="rect">
            <a:avLst/>
          </a:prstGeom>
        </p:spPr>
      </p:pic>
      <p:pic>
        <p:nvPicPr>
          <p:cNvPr id="23" name="dapandung">
            <a:hlinkClick r:id="" action="ppaction://media"/>
            <a:extLst>
              <a:ext uri="{FF2B5EF4-FFF2-40B4-BE49-F238E27FC236}">
                <a16:creationId xmlns:a16="http://schemas.microsoft.com/office/drawing/2014/main" id="{6E54703D-B2E6-7B88-D6E0-70C3F2476AD0}"/>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2556833" y="-770106"/>
            <a:ext cx="609600" cy="609600"/>
          </a:xfrm>
          <a:prstGeom prst="rect">
            <a:avLst/>
          </a:prstGeom>
        </p:spPr>
      </p:pic>
    </p:spTree>
    <p:extLst>
      <p:ext uri="{BB962C8B-B14F-4D97-AF65-F5344CB8AC3E}">
        <p14:creationId xmlns:p14="http://schemas.microsoft.com/office/powerpoint/2010/main" val="2330148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48" fill="hold"/>
                                        <p:tgtEl>
                                          <p:spTgt spid="2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1" presetClass="mediacall" presetSubtype="0" fill="hold" nodeType="withEffect">
                                  <p:stCondLst>
                                    <p:cond delay="0"/>
                                  </p:stCondLst>
                                  <p:childTnLst>
                                    <p:cmd type="call" cmd="playFrom(0.0)">
                                      <p:cBhvr>
                                        <p:cTn id="23" dur="3528"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22"/>
                </p:tgtEl>
              </p:cMediaNode>
            </p:audio>
            <p:audio>
              <p:cMediaNode>
                <p:cTn id="25" fill="hold" display="0">
                  <p:stCondLst>
                    <p:cond delay="indefinite"/>
                  </p:stCondLst>
                  <p:endCondLst>
                    <p:cond evt="onStopAudio" delay="0">
                      <p:tgtEl>
                        <p:sldTgt/>
                      </p:tgtEl>
                    </p:cond>
                  </p:endCondLst>
                </p:cTn>
                <p:tgtEl>
                  <p:spTgt spid="23"/>
                </p:tgtEl>
              </p:cMediaNode>
            </p:audio>
          </p:childTnLst>
        </p:cTn>
      </p:par>
    </p:tnLst>
    <p:bldLst>
      <p:bldP spid="4"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ABAEAA2-8ED9-7861-9ADF-BFCA4C79B3BB}"/>
              </a:ext>
            </a:extLst>
          </p:cNvPr>
          <p:cNvSpPr/>
          <p:nvPr/>
        </p:nvSpPr>
        <p:spPr>
          <a:xfrm>
            <a:off x="838200" y="718771"/>
            <a:ext cx="10515600" cy="5198452"/>
          </a:xfrm>
          <a:prstGeom prst="rect">
            <a:avLst/>
          </a:prstGeom>
          <a:solidFill>
            <a:srgbClr val="E3D2C3">
              <a:alpha val="50000"/>
            </a:srgbClr>
          </a:solidFill>
          <a:ln w="28575">
            <a:solidFill>
              <a:srgbClr val="95705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4EB6C3E-8783-6337-75EA-694AC914CBA7}"/>
              </a:ext>
            </a:extLst>
          </p:cNvPr>
          <p:cNvSpPr>
            <a:spLocks noGrp="1"/>
          </p:cNvSpPr>
          <p:nvPr>
            <p:ph idx="1"/>
          </p:nvPr>
        </p:nvSpPr>
        <p:spPr>
          <a:xfrm>
            <a:off x="970084" y="1042988"/>
            <a:ext cx="10301654" cy="4351337"/>
          </a:xfrm>
        </p:spPr>
        <p:txBody>
          <a:bodyPr>
            <a:noAutofit/>
          </a:bodyPr>
          <a:lstStyle/>
          <a:p>
            <a:pPr marL="0" indent="0" algn="just">
              <a:buNone/>
            </a:pPr>
            <a:r>
              <a:rPr lang="en-US" sz="4000">
                <a:latin typeface="+mj-lt"/>
              </a:rPr>
              <a:t>	</a:t>
            </a:r>
            <a:r>
              <a:rPr lang="vi-VN" sz="4000">
                <a:latin typeface="+mj-lt"/>
              </a:rPr>
              <a:t>Sự hình thành nhà nước và cách mạng xã hội được coi là một phần của sự phát triển của nhân loại, bởi chúng đi kèm với sự tiến bộ trong tổ chức xã hội, kinh tế, chính trị. Những thay đổi này có thể mang lại những cơ hội mới cho sự tiến bộ và cải thiện chất lượng cuộc sống của con người, mặc dù có thể gây ra những thách thức và mâu thuẫn trong quá trình chuyển đổi .</a:t>
            </a:r>
            <a:endParaRPr lang="en-US" sz="4000">
              <a:latin typeface="+mj-lt"/>
            </a:endParaRPr>
          </a:p>
        </p:txBody>
      </p:sp>
    </p:spTree>
    <p:extLst>
      <p:ext uri="{BB962C8B-B14F-4D97-AF65-F5344CB8AC3E}">
        <p14:creationId xmlns:p14="http://schemas.microsoft.com/office/powerpoint/2010/main" val="2825712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a:off x="1316124" y="138079"/>
            <a:ext cx="9521653" cy="6581843"/>
          </a:xfrm>
          <a:custGeom>
            <a:avLst/>
            <a:gdLst/>
            <a:ahLst/>
            <a:cxnLst/>
            <a:rect l="l" t="t" r="r" b="b"/>
            <a:pathLst>
              <a:path w="14282479" h="9872764">
                <a:moveTo>
                  <a:pt x="0" y="0"/>
                </a:moveTo>
                <a:lnTo>
                  <a:pt x="14282480" y="0"/>
                </a:lnTo>
                <a:lnTo>
                  <a:pt x="14282480" y="9872764"/>
                </a:lnTo>
                <a:lnTo>
                  <a:pt x="0" y="9872764"/>
                </a:lnTo>
                <a:lnTo>
                  <a:pt x="0" y="0"/>
                </a:lnTo>
                <a:close/>
              </a:path>
            </a:pathLst>
          </a:custGeom>
          <a:blipFill>
            <a:blip r:embed="rId3"/>
            <a:stretch>
              <a:fillRect/>
            </a:stretch>
          </a:blipFill>
        </p:spPr>
        <p:txBody>
          <a:bodyPr/>
          <a:lstStyle/>
          <a:p>
            <a:endParaRPr lang="en-US"/>
          </a:p>
        </p:txBody>
      </p:sp>
      <p:sp>
        <p:nvSpPr>
          <p:cNvPr id="4" name="Freeform 4"/>
          <p:cNvSpPr/>
          <p:nvPr/>
        </p:nvSpPr>
        <p:spPr>
          <a:xfrm flipH="1">
            <a:off x="1800680" y="1400006"/>
            <a:ext cx="1533862" cy="2156573"/>
          </a:xfrm>
          <a:custGeom>
            <a:avLst/>
            <a:gdLst/>
            <a:ahLst/>
            <a:cxnLst/>
            <a:rect l="l" t="t" r="r" b="b"/>
            <a:pathLst>
              <a:path w="2300793" h="3234859">
                <a:moveTo>
                  <a:pt x="2300794" y="0"/>
                </a:moveTo>
                <a:lnTo>
                  <a:pt x="0" y="0"/>
                </a:lnTo>
                <a:lnTo>
                  <a:pt x="0" y="3234859"/>
                </a:lnTo>
                <a:lnTo>
                  <a:pt x="2300794" y="3234859"/>
                </a:lnTo>
                <a:lnTo>
                  <a:pt x="2300794" y="0"/>
                </a:lnTo>
                <a:close/>
              </a:path>
            </a:pathLst>
          </a:custGeom>
          <a:blipFill>
            <a:blip r:embed="rId4"/>
            <a:stretch>
              <a:fillRect/>
            </a:stretch>
          </a:blipFill>
        </p:spPr>
        <p:txBody>
          <a:bodyPr/>
          <a:lstStyle/>
          <a:p>
            <a:endParaRPr lang="en-US"/>
          </a:p>
        </p:txBody>
      </p:sp>
      <p:sp>
        <p:nvSpPr>
          <p:cNvPr id="5" name="TextBox 5"/>
          <p:cNvSpPr txBox="1"/>
          <p:nvPr/>
        </p:nvSpPr>
        <p:spPr>
          <a:xfrm>
            <a:off x="3049462" y="2810528"/>
            <a:ext cx="6093076" cy="2744341"/>
          </a:xfrm>
          <a:prstGeom prst="rect">
            <a:avLst/>
          </a:prstGeom>
        </p:spPr>
        <p:txBody>
          <a:bodyPr wrap="square" lIns="0" tIns="0" rIns="0" bIns="0" rtlCol="0" anchor="t">
            <a:spAutoFit/>
          </a:bodyPr>
          <a:lstStyle/>
          <a:p>
            <a:pPr algn="ctr">
              <a:lnSpc>
                <a:spcPts val="10667"/>
              </a:lnSpc>
            </a:pPr>
            <a:r>
              <a:rPr lang="en-US" sz="13334" dirty="0">
                <a:solidFill>
                  <a:srgbClr val="4D3527"/>
                </a:solidFill>
                <a:latin typeface="Bright Retro"/>
              </a:rPr>
              <a:t>THANK YOU</a:t>
            </a:r>
          </a:p>
        </p:txBody>
      </p:sp>
      <p:sp>
        <p:nvSpPr>
          <p:cNvPr id="7" name="Freeform 7"/>
          <p:cNvSpPr/>
          <p:nvPr/>
        </p:nvSpPr>
        <p:spPr>
          <a:xfrm>
            <a:off x="8822430" y="1018428"/>
            <a:ext cx="1533862" cy="2156573"/>
          </a:xfrm>
          <a:custGeom>
            <a:avLst/>
            <a:gdLst/>
            <a:ahLst/>
            <a:cxnLst/>
            <a:rect l="l" t="t" r="r" b="b"/>
            <a:pathLst>
              <a:path w="2300793" h="3234859">
                <a:moveTo>
                  <a:pt x="0" y="0"/>
                </a:moveTo>
                <a:lnTo>
                  <a:pt x="2300793" y="0"/>
                </a:lnTo>
                <a:lnTo>
                  <a:pt x="2300793" y="3234859"/>
                </a:lnTo>
                <a:lnTo>
                  <a:pt x="0" y="3234859"/>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18C5E7CA-7B06-E886-4758-BEC522EB5FDA}"/>
              </a:ext>
            </a:extLst>
          </p:cNvPr>
          <p:cNvSpPr/>
          <p:nvPr/>
        </p:nvSpPr>
        <p:spPr>
          <a:xfrm>
            <a:off x="318566" y="531588"/>
            <a:ext cx="4287302" cy="975480"/>
          </a:xfrm>
          <a:custGeom>
            <a:avLst/>
            <a:gdLst/>
            <a:ahLst/>
            <a:cxnLst/>
            <a:rect l="l" t="t" r="r" b="b"/>
            <a:pathLst>
              <a:path w="7448088" h="2104085">
                <a:moveTo>
                  <a:pt x="0" y="0"/>
                </a:moveTo>
                <a:lnTo>
                  <a:pt x="7448088" y="0"/>
                </a:lnTo>
                <a:lnTo>
                  <a:pt x="7448088" y="2104085"/>
                </a:lnTo>
                <a:lnTo>
                  <a:pt x="0" y="2104085"/>
                </a:lnTo>
                <a:lnTo>
                  <a:pt x="0" y="0"/>
                </a:lnTo>
                <a:close/>
              </a:path>
            </a:pathLst>
          </a:custGeom>
          <a:blipFill>
            <a:blip r:embed="rId6"/>
            <a:stretch>
              <a:fillRect/>
            </a:stretch>
          </a:blipFill>
        </p:spPr>
        <p:txBody>
          <a:bodyPr anchor="b"/>
          <a:lstStyle/>
          <a:p>
            <a:pPr algn="ctr">
              <a:lnSpc>
                <a:spcPct val="150000"/>
              </a:lnSpc>
              <a:spcBef>
                <a:spcPts val="600"/>
              </a:spcBef>
            </a:pPr>
            <a:r>
              <a:rPr lang="en-US" sz="4800">
                <a:latin typeface="Pattaya" panose="00000500000000000000" pitchFamily="2" charset="-34"/>
                <a:cs typeface="Pattaya" panose="00000500000000000000" pitchFamily="2" charset="-34"/>
              </a:rPr>
              <a:t>GỢI Ý SỐ 1</a:t>
            </a:r>
          </a:p>
        </p:txBody>
      </p:sp>
      <p:sp>
        <p:nvSpPr>
          <p:cNvPr id="5" name="Freeform 6">
            <a:extLst>
              <a:ext uri="{FF2B5EF4-FFF2-40B4-BE49-F238E27FC236}">
                <a16:creationId xmlns:a16="http://schemas.microsoft.com/office/drawing/2014/main" id="{D9044FB8-CE31-2F07-A4E9-32765903D16C}"/>
              </a:ext>
            </a:extLst>
          </p:cNvPr>
          <p:cNvSpPr/>
          <p:nvPr/>
        </p:nvSpPr>
        <p:spPr>
          <a:xfrm>
            <a:off x="1227743" y="1718733"/>
            <a:ext cx="9474124" cy="2594984"/>
          </a:xfrm>
          <a:custGeom>
            <a:avLst/>
            <a:gdLst/>
            <a:ahLst/>
            <a:cxnLst/>
            <a:rect l="l" t="t" r="r" b="b"/>
            <a:pathLst>
              <a:path w="11881873" h="4589373">
                <a:moveTo>
                  <a:pt x="0" y="0"/>
                </a:moveTo>
                <a:lnTo>
                  <a:pt x="11881872" y="0"/>
                </a:lnTo>
                <a:lnTo>
                  <a:pt x="11881872" y="4589374"/>
                </a:lnTo>
                <a:lnTo>
                  <a:pt x="0" y="458937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6" name="TextBox 5">
            <a:extLst>
              <a:ext uri="{FF2B5EF4-FFF2-40B4-BE49-F238E27FC236}">
                <a16:creationId xmlns:a16="http://schemas.microsoft.com/office/drawing/2014/main" id="{5A87D2F0-3D6F-DC75-842E-015A0B0E8894}"/>
              </a:ext>
            </a:extLst>
          </p:cNvPr>
          <p:cNvSpPr txBox="1"/>
          <p:nvPr/>
        </p:nvSpPr>
        <p:spPr>
          <a:xfrm>
            <a:off x="1772421" y="2203505"/>
            <a:ext cx="8401708" cy="1846659"/>
          </a:xfrm>
          <a:prstGeom prst="rect">
            <a:avLst/>
          </a:prstGeom>
          <a:noFill/>
          <a:ln>
            <a:noFill/>
          </a:ln>
        </p:spPr>
        <p:txBody>
          <a:bodyPr wrap="square" rtlCol="0">
            <a:spAutoFit/>
          </a:bodyPr>
          <a:lstStyle/>
          <a:p>
            <a:pPr algn="ctr"/>
            <a:r>
              <a:rPr lang="en-US" sz="3200">
                <a:solidFill>
                  <a:schemeClr val="tx1">
                    <a:lumMod val="85000"/>
                    <a:lumOff val="1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là một </a:t>
            </a:r>
            <a:r>
              <a:rPr lang="en-US" sz="3200" b="1">
                <a:solidFill>
                  <a:schemeClr val="tx1">
                    <a:lumMod val="85000"/>
                    <a:lumOff val="1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hình thức nhà nước </a:t>
            </a:r>
            <a:r>
              <a:rPr lang="vi-VN" sz="3200">
                <a:solidFill>
                  <a:schemeClr val="tx1">
                    <a:lumMod val="85000"/>
                    <a:lumOff val="15000"/>
                  </a:schemeClr>
                </a:solidFill>
                <a:effectLst>
                  <a:outerShdw blurRad="38100" dist="38100" dir="2700000" algn="tl">
                    <a:srgbClr val="000000">
                      <a:alpha val="43137"/>
                    </a:srgbClr>
                  </a:outerShdw>
                </a:effectLst>
                <a:latin typeface="+mj-lt"/>
              </a:rPr>
              <a:t>về </a:t>
            </a:r>
            <a:r>
              <a:rPr lang="vi-VN" sz="3200" dirty="0">
                <a:solidFill>
                  <a:schemeClr val="tx1">
                    <a:lumMod val="85000"/>
                    <a:lumOff val="15000"/>
                  </a:schemeClr>
                </a:solidFill>
                <a:effectLst>
                  <a:outerShdw blurRad="38100" dist="38100" dir="2700000" algn="tl">
                    <a:srgbClr val="000000">
                      <a:alpha val="43137"/>
                    </a:srgbClr>
                  </a:outerShdw>
                </a:effectLst>
                <a:latin typeface="+mj-lt"/>
              </a:rPr>
              <a:t>một thời kì lịch sử, mà quyền lực chủ yếu nằm trong tay quý tộc và quan lại. </a:t>
            </a:r>
          </a:p>
          <a:p>
            <a:pPr algn="ctr"/>
            <a:endParaRPr lang="vi-VN" dirty="0">
              <a:solidFill>
                <a:schemeClr val="tx1">
                  <a:lumMod val="85000"/>
                  <a:lumOff val="15000"/>
                </a:schemeClr>
              </a:solidFill>
              <a:effectLst>
                <a:outerShdw blurRad="38100" dist="38100" dir="2700000" algn="tl">
                  <a:srgbClr val="000000">
                    <a:alpha val="43137"/>
                  </a:srgbClr>
                </a:outerShdw>
              </a:effectLst>
            </a:endParaRPr>
          </a:p>
        </p:txBody>
      </p:sp>
      <p:sp>
        <p:nvSpPr>
          <p:cNvPr id="7" name="Freeform 3">
            <a:hlinkClick r:id="rId9" action="ppaction://hlinksldjump"/>
            <a:extLst>
              <a:ext uri="{FF2B5EF4-FFF2-40B4-BE49-F238E27FC236}">
                <a16:creationId xmlns:a16="http://schemas.microsoft.com/office/drawing/2014/main" id="{36613F7B-E808-0B80-1602-9ED71F948088}"/>
              </a:ext>
            </a:extLst>
          </p:cNvPr>
          <p:cNvSpPr/>
          <p:nvPr/>
        </p:nvSpPr>
        <p:spPr>
          <a:xfrm rot="21456118">
            <a:off x="8395271" y="5692072"/>
            <a:ext cx="368185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10"/>
            <a:stretch>
              <a:fillRect/>
            </a:stretch>
          </a:blipFill>
        </p:spPr>
        <p:txBody>
          <a:bodyPr anchor="t"/>
          <a:lstStyle/>
          <a:p>
            <a:pP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         QUAY VỀ</a:t>
            </a:r>
            <a:endParaRPr lang="vi-VN" sz="2800" b="1">
              <a:solidFill>
                <a:srgbClr val="96673F"/>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800">
              <a:solidFill>
                <a:srgbClr val="96673F"/>
              </a:solidFill>
            </a:endParaRPr>
          </a:p>
        </p:txBody>
      </p:sp>
      <p:pic>
        <p:nvPicPr>
          <p:cNvPr id="8" name="Picture 7">
            <a:extLst>
              <a:ext uri="{FF2B5EF4-FFF2-40B4-BE49-F238E27FC236}">
                <a16:creationId xmlns:a16="http://schemas.microsoft.com/office/drawing/2014/main" id="{4D9549B4-EF58-E2C1-4D46-DC74A7878783}"/>
              </a:ext>
            </a:extLst>
          </p:cNvPr>
          <p:cNvPicPr>
            <a:picLocks noChangeAspect="1"/>
          </p:cNvPicPr>
          <p:nvPr/>
        </p:nvPicPr>
        <p:blipFill>
          <a:blip r:embed="rId11"/>
          <a:srcRect/>
          <a:stretch>
            <a:fillRect/>
          </a:stretch>
        </p:blipFill>
        <p:spPr>
          <a:xfrm>
            <a:off x="2225151" y="4455658"/>
            <a:ext cx="1272964" cy="1354217"/>
          </a:xfrm>
          <a:prstGeom prst="rect">
            <a:avLst/>
          </a:prstGeom>
        </p:spPr>
      </p:pic>
      <p:sp>
        <p:nvSpPr>
          <p:cNvPr id="9" name="Freeform 3">
            <a:extLst>
              <a:ext uri="{FF2B5EF4-FFF2-40B4-BE49-F238E27FC236}">
                <a16:creationId xmlns:a16="http://schemas.microsoft.com/office/drawing/2014/main" id="{CD0E9C9B-0847-8658-B86B-D4E7FA639218}"/>
              </a:ext>
            </a:extLst>
          </p:cNvPr>
          <p:cNvSpPr/>
          <p:nvPr/>
        </p:nvSpPr>
        <p:spPr>
          <a:xfrm>
            <a:off x="3870027" y="4701011"/>
            <a:ext cx="4137425" cy="1828800"/>
          </a:xfrm>
          <a:custGeom>
            <a:avLst/>
            <a:gdLst/>
            <a:ahLst/>
            <a:cxnLst/>
            <a:rect l="l" t="t" r="r" b="b"/>
            <a:pathLst>
              <a:path w="7315200" h="3657600">
                <a:moveTo>
                  <a:pt x="0" y="0"/>
                </a:moveTo>
                <a:lnTo>
                  <a:pt x="7315200" y="0"/>
                </a:lnTo>
                <a:lnTo>
                  <a:pt x="7315200" y="3657600"/>
                </a:lnTo>
                <a:lnTo>
                  <a:pt x="0" y="36576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nchor="ctr"/>
          <a:lstStyle/>
          <a:p>
            <a:pPr algn="ctr"/>
            <a:r>
              <a:rPr lang="en-US" sz="3600" b="1">
                <a:solidFill>
                  <a:srgbClr val="957051"/>
                </a:solidFill>
                <a:latin typeface="Times New Roman" panose="02020603050405020304" pitchFamily="18" charset="0"/>
                <a:cs typeface="Times New Roman" panose="02020603050405020304" pitchFamily="18" charset="0"/>
              </a:rPr>
              <a:t>PHONG KIẾN</a:t>
            </a:r>
          </a:p>
        </p:txBody>
      </p:sp>
      <p:grpSp>
        <p:nvGrpSpPr>
          <p:cNvPr id="10" name="Group 9">
            <a:extLst>
              <a:ext uri="{FF2B5EF4-FFF2-40B4-BE49-F238E27FC236}">
                <a16:creationId xmlns:a16="http://schemas.microsoft.com/office/drawing/2014/main" id="{5AAA5D3C-B997-2B38-CDF9-D9EF617B90CE}"/>
              </a:ext>
            </a:extLst>
          </p:cNvPr>
          <p:cNvGrpSpPr/>
          <p:nvPr/>
        </p:nvGrpSpPr>
        <p:grpSpPr>
          <a:xfrm>
            <a:off x="5392082" y="693707"/>
            <a:ext cx="5230740" cy="637732"/>
            <a:chOff x="1995734" y="1049409"/>
            <a:chExt cx="4114800" cy="457200"/>
          </a:xfrm>
        </p:grpSpPr>
        <p:sp>
          <p:nvSpPr>
            <p:cNvPr id="11" name="Rectangle 10">
              <a:extLst>
                <a:ext uri="{FF2B5EF4-FFF2-40B4-BE49-F238E27FC236}">
                  <a16:creationId xmlns:a16="http://schemas.microsoft.com/office/drawing/2014/main" id="{9D9F2FBB-AA57-7A99-CB38-8E650F1CC5FC}"/>
                </a:ext>
              </a:extLst>
            </p:cNvPr>
            <p:cNvSpPr/>
            <p:nvPr/>
          </p:nvSpPr>
          <p:spPr>
            <a:xfrm>
              <a:off x="19957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 name="Rectangle 11">
              <a:extLst>
                <a:ext uri="{FF2B5EF4-FFF2-40B4-BE49-F238E27FC236}">
                  <a16:creationId xmlns:a16="http://schemas.microsoft.com/office/drawing/2014/main" id="{DCCBF2D0-BB36-5F06-AA25-15AB472A15E3}"/>
                </a:ext>
              </a:extLst>
            </p:cNvPr>
            <p:cNvSpPr/>
            <p:nvPr/>
          </p:nvSpPr>
          <p:spPr>
            <a:xfrm>
              <a:off x="24529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 name="Rectangle 12">
              <a:extLst>
                <a:ext uri="{FF2B5EF4-FFF2-40B4-BE49-F238E27FC236}">
                  <a16:creationId xmlns:a16="http://schemas.microsoft.com/office/drawing/2014/main" id="{9B729416-EBFD-5A70-85B6-4A4422843CAE}"/>
                </a:ext>
              </a:extLst>
            </p:cNvPr>
            <p:cNvSpPr/>
            <p:nvPr/>
          </p:nvSpPr>
          <p:spPr>
            <a:xfrm>
              <a:off x="29101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4" name="Rectangle 13">
              <a:extLst>
                <a:ext uri="{FF2B5EF4-FFF2-40B4-BE49-F238E27FC236}">
                  <a16:creationId xmlns:a16="http://schemas.microsoft.com/office/drawing/2014/main" id="{7A7FF041-01FF-8BDE-EEB2-C3866C50E5B7}"/>
                </a:ext>
              </a:extLst>
            </p:cNvPr>
            <p:cNvSpPr/>
            <p:nvPr/>
          </p:nvSpPr>
          <p:spPr>
            <a:xfrm>
              <a:off x="33673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a:extLst>
                <a:ext uri="{FF2B5EF4-FFF2-40B4-BE49-F238E27FC236}">
                  <a16:creationId xmlns:a16="http://schemas.microsoft.com/office/drawing/2014/main" id="{4E71AEB3-1C5D-603A-1AFE-234B9619573D}"/>
                </a:ext>
              </a:extLst>
            </p:cNvPr>
            <p:cNvSpPr/>
            <p:nvPr/>
          </p:nvSpPr>
          <p:spPr>
            <a:xfrm>
              <a:off x="38245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a:extLst>
                <a:ext uri="{FF2B5EF4-FFF2-40B4-BE49-F238E27FC236}">
                  <a16:creationId xmlns:a16="http://schemas.microsoft.com/office/drawing/2014/main" id="{E9678839-02C8-3906-3835-5ADD2F44DC56}"/>
                </a:ext>
              </a:extLst>
            </p:cNvPr>
            <p:cNvSpPr/>
            <p:nvPr/>
          </p:nvSpPr>
          <p:spPr>
            <a:xfrm>
              <a:off x="42817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7" name="Rectangle 16">
              <a:extLst>
                <a:ext uri="{FF2B5EF4-FFF2-40B4-BE49-F238E27FC236}">
                  <a16:creationId xmlns:a16="http://schemas.microsoft.com/office/drawing/2014/main" id="{3CA6948A-C56A-C596-1B2A-3F534A69025C}"/>
                </a:ext>
              </a:extLst>
            </p:cNvPr>
            <p:cNvSpPr/>
            <p:nvPr/>
          </p:nvSpPr>
          <p:spPr>
            <a:xfrm>
              <a:off x="47389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8" name="Rectangle 17">
              <a:extLst>
                <a:ext uri="{FF2B5EF4-FFF2-40B4-BE49-F238E27FC236}">
                  <a16:creationId xmlns:a16="http://schemas.microsoft.com/office/drawing/2014/main" id="{0AE6849F-BD62-F177-9F33-2AB242A3A2E6}"/>
                </a:ext>
              </a:extLst>
            </p:cNvPr>
            <p:cNvSpPr/>
            <p:nvPr/>
          </p:nvSpPr>
          <p:spPr>
            <a:xfrm>
              <a:off x="51961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9" name="Rectangle 18">
              <a:extLst>
                <a:ext uri="{FF2B5EF4-FFF2-40B4-BE49-F238E27FC236}">
                  <a16:creationId xmlns:a16="http://schemas.microsoft.com/office/drawing/2014/main" id="{531C04B1-FA7E-8535-3DD1-DEC4436C550C}"/>
                </a:ext>
              </a:extLst>
            </p:cNvPr>
            <p:cNvSpPr/>
            <p:nvPr/>
          </p:nvSpPr>
          <p:spPr>
            <a:xfrm>
              <a:off x="5653334" y="1049409"/>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 name="Rectangle 19">
              <a:extLst>
                <a:ext uri="{FF2B5EF4-FFF2-40B4-BE49-F238E27FC236}">
                  <a16:creationId xmlns:a16="http://schemas.microsoft.com/office/drawing/2014/main" id="{B3D9653F-2001-C7D7-8030-9421C4F7B10D}"/>
                </a:ext>
              </a:extLst>
            </p:cNvPr>
            <p:cNvSpPr/>
            <p:nvPr/>
          </p:nvSpPr>
          <p:spPr>
            <a:xfrm>
              <a:off x="19957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21" name="Rectangle 20">
              <a:extLst>
                <a:ext uri="{FF2B5EF4-FFF2-40B4-BE49-F238E27FC236}">
                  <a16:creationId xmlns:a16="http://schemas.microsoft.com/office/drawing/2014/main" id="{4EA19C2A-AAD9-E6AF-A51D-0F17E6F9A4C2}"/>
                </a:ext>
              </a:extLst>
            </p:cNvPr>
            <p:cNvSpPr/>
            <p:nvPr/>
          </p:nvSpPr>
          <p:spPr>
            <a:xfrm>
              <a:off x="24529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2" name="Rectangle 21">
              <a:extLst>
                <a:ext uri="{FF2B5EF4-FFF2-40B4-BE49-F238E27FC236}">
                  <a16:creationId xmlns:a16="http://schemas.microsoft.com/office/drawing/2014/main" id="{AAC86525-3ACA-6095-3C26-67B8F73EDAB4}"/>
                </a:ext>
              </a:extLst>
            </p:cNvPr>
            <p:cNvSpPr/>
            <p:nvPr/>
          </p:nvSpPr>
          <p:spPr>
            <a:xfrm>
              <a:off x="29101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3" name="Rectangle 22">
              <a:extLst>
                <a:ext uri="{FF2B5EF4-FFF2-40B4-BE49-F238E27FC236}">
                  <a16:creationId xmlns:a16="http://schemas.microsoft.com/office/drawing/2014/main" id="{EEFE253D-D00F-E0FD-920D-619D51AD66F9}"/>
                </a:ext>
              </a:extLst>
            </p:cNvPr>
            <p:cNvSpPr/>
            <p:nvPr/>
          </p:nvSpPr>
          <p:spPr>
            <a:xfrm>
              <a:off x="33673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4" name="Rectangle 23">
              <a:extLst>
                <a:ext uri="{FF2B5EF4-FFF2-40B4-BE49-F238E27FC236}">
                  <a16:creationId xmlns:a16="http://schemas.microsoft.com/office/drawing/2014/main" id="{43544892-553D-1ECD-458E-5A1C100582F8}"/>
                </a:ext>
              </a:extLst>
            </p:cNvPr>
            <p:cNvSpPr/>
            <p:nvPr/>
          </p:nvSpPr>
          <p:spPr>
            <a:xfrm>
              <a:off x="38245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5" name="Rectangle 24">
              <a:extLst>
                <a:ext uri="{FF2B5EF4-FFF2-40B4-BE49-F238E27FC236}">
                  <a16:creationId xmlns:a16="http://schemas.microsoft.com/office/drawing/2014/main" id="{8B082AC9-CE24-C00F-BC33-AE1D07DA7CC6}"/>
                </a:ext>
              </a:extLst>
            </p:cNvPr>
            <p:cNvSpPr/>
            <p:nvPr/>
          </p:nvSpPr>
          <p:spPr>
            <a:xfrm>
              <a:off x="42817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6" name="Rectangle 25">
              <a:extLst>
                <a:ext uri="{FF2B5EF4-FFF2-40B4-BE49-F238E27FC236}">
                  <a16:creationId xmlns:a16="http://schemas.microsoft.com/office/drawing/2014/main" id="{FCB8E81E-3D04-CBB3-04C3-097CB3B78FCB}"/>
                </a:ext>
              </a:extLst>
            </p:cNvPr>
            <p:cNvSpPr/>
            <p:nvPr/>
          </p:nvSpPr>
          <p:spPr>
            <a:xfrm>
              <a:off x="47389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7" name="Rectangle 26">
              <a:extLst>
                <a:ext uri="{FF2B5EF4-FFF2-40B4-BE49-F238E27FC236}">
                  <a16:creationId xmlns:a16="http://schemas.microsoft.com/office/drawing/2014/main" id="{C7683B7D-D928-CAA5-A9F7-21D928D83D94}"/>
                </a:ext>
              </a:extLst>
            </p:cNvPr>
            <p:cNvSpPr/>
            <p:nvPr/>
          </p:nvSpPr>
          <p:spPr>
            <a:xfrm>
              <a:off x="51961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8" name="Rectangle 27">
              <a:extLst>
                <a:ext uri="{FF2B5EF4-FFF2-40B4-BE49-F238E27FC236}">
                  <a16:creationId xmlns:a16="http://schemas.microsoft.com/office/drawing/2014/main" id="{632FEECD-498F-64F8-1C07-8377342499F4}"/>
                </a:ext>
              </a:extLst>
            </p:cNvPr>
            <p:cNvSpPr/>
            <p:nvPr/>
          </p:nvSpPr>
          <p:spPr>
            <a:xfrm>
              <a:off x="5653334" y="1049409"/>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pic>
        <p:nvPicPr>
          <p:cNvPr id="29" name="batdaucauhoi">
            <a:hlinkClick r:id="" action="ppaction://media"/>
            <a:extLst>
              <a:ext uri="{FF2B5EF4-FFF2-40B4-BE49-F238E27FC236}">
                <a16:creationId xmlns:a16="http://schemas.microsoft.com/office/drawing/2014/main" id="{F8F5697D-3055-8099-48F2-EE9AC3A19E97}"/>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618143" y="-770106"/>
            <a:ext cx="609600" cy="609600"/>
          </a:xfrm>
          <a:prstGeom prst="rect">
            <a:avLst/>
          </a:prstGeom>
        </p:spPr>
      </p:pic>
      <p:pic>
        <p:nvPicPr>
          <p:cNvPr id="30" name="dapandung">
            <a:hlinkClick r:id="" action="ppaction://media"/>
            <a:extLst>
              <a:ext uri="{FF2B5EF4-FFF2-40B4-BE49-F238E27FC236}">
                <a16:creationId xmlns:a16="http://schemas.microsoft.com/office/drawing/2014/main" id="{F0B585BB-F92B-192B-CD76-2CE81CA5BCB4}"/>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2556833" y="-770106"/>
            <a:ext cx="609600" cy="609600"/>
          </a:xfrm>
          <a:prstGeom prst="rect">
            <a:avLst/>
          </a:prstGeom>
        </p:spPr>
      </p:pic>
    </p:spTree>
    <p:extLst>
      <p:ext uri="{BB962C8B-B14F-4D97-AF65-F5344CB8AC3E}">
        <p14:creationId xmlns:p14="http://schemas.microsoft.com/office/powerpoint/2010/main" val="640498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48" fill="hold"/>
                                        <p:tgtEl>
                                          <p:spTgt spid="29"/>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par>
                                <p:cTn id="23" presetID="1" presetClass="mediacall" presetSubtype="0" fill="hold" nodeType="withEffect">
                                  <p:stCondLst>
                                    <p:cond delay="0"/>
                                  </p:stCondLst>
                                  <p:childTnLst>
                                    <p:cmd type="call" cmd="playFrom(0.0)">
                                      <p:cBhvr>
                                        <p:cTn id="24" dur="3528"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5" fill="hold" display="0">
                  <p:stCondLst>
                    <p:cond delay="indefinite"/>
                  </p:stCondLst>
                  <p:endCondLst>
                    <p:cond evt="onStopAudio" delay="0">
                      <p:tgtEl>
                        <p:sldTgt/>
                      </p:tgtEl>
                    </p:cond>
                  </p:endCondLst>
                </p:cTn>
                <p:tgtEl>
                  <p:spTgt spid="29"/>
                </p:tgtEl>
              </p:cMediaNode>
            </p:audio>
            <p:audio>
              <p:cMediaNode>
                <p:cTn id="26" fill="hold" display="0">
                  <p:stCondLst>
                    <p:cond delay="indefinite"/>
                  </p:stCondLst>
                  <p:endCondLst>
                    <p:cond evt="onStopAudio" delay="0">
                      <p:tgtEl>
                        <p:sldTgt/>
                      </p:tgtEl>
                    </p:cond>
                  </p:endCondLst>
                </p:cTn>
                <p:tgtEl>
                  <p:spTgt spid="30"/>
                </p:tgtEl>
              </p:cMediaNode>
            </p:audio>
          </p:childTnLst>
        </p:cTn>
      </p:par>
    </p:tnLst>
    <p:bldLst>
      <p:bldP spid="6" grpId="0"/>
      <p:bldP spid="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hlinkClick r:id="rId6" action="ppaction://hlinksldjump"/>
            <a:extLst>
              <a:ext uri="{FF2B5EF4-FFF2-40B4-BE49-F238E27FC236}">
                <a16:creationId xmlns:a16="http://schemas.microsoft.com/office/drawing/2014/main" id="{1DF71C5A-9008-C221-433D-6014DA61FE5E}"/>
              </a:ext>
            </a:extLst>
          </p:cNvPr>
          <p:cNvSpPr/>
          <p:nvPr/>
        </p:nvSpPr>
        <p:spPr>
          <a:xfrm rot="21456118">
            <a:off x="8395271" y="5692072"/>
            <a:ext cx="368185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7"/>
            <a:stretch>
              <a:fillRect/>
            </a:stretch>
          </a:blipFill>
        </p:spPr>
        <p:txBody>
          <a:bodyPr anchor="t"/>
          <a:lstStyle/>
          <a:p>
            <a:pP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         QUAY VỀ</a:t>
            </a:r>
            <a:endParaRPr lang="vi-VN" sz="2800" b="1">
              <a:solidFill>
                <a:srgbClr val="96673F"/>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800">
              <a:solidFill>
                <a:srgbClr val="96673F"/>
              </a:solidFill>
            </a:endParaRPr>
          </a:p>
        </p:txBody>
      </p:sp>
      <p:sp>
        <p:nvSpPr>
          <p:cNvPr id="3" name="Freeform 3">
            <a:extLst>
              <a:ext uri="{FF2B5EF4-FFF2-40B4-BE49-F238E27FC236}">
                <a16:creationId xmlns:a16="http://schemas.microsoft.com/office/drawing/2014/main" id="{7D1A21D5-AFE7-03FD-0D68-2EE34E34E446}"/>
              </a:ext>
            </a:extLst>
          </p:cNvPr>
          <p:cNvSpPr/>
          <p:nvPr/>
        </p:nvSpPr>
        <p:spPr>
          <a:xfrm>
            <a:off x="318566" y="531588"/>
            <a:ext cx="4287302" cy="975480"/>
          </a:xfrm>
          <a:custGeom>
            <a:avLst/>
            <a:gdLst/>
            <a:ahLst/>
            <a:cxnLst/>
            <a:rect l="l" t="t" r="r" b="b"/>
            <a:pathLst>
              <a:path w="7448088" h="2104085">
                <a:moveTo>
                  <a:pt x="0" y="0"/>
                </a:moveTo>
                <a:lnTo>
                  <a:pt x="7448088" y="0"/>
                </a:lnTo>
                <a:lnTo>
                  <a:pt x="7448088" y="2104085"/>
                </a:lnTo>
                <a:lnTo>
                  <a:pt x="0" y="2104085"/>
                </a:lnTo>
                <a:lnTo>
                  <a:pt x="0" y="0"/>
                </a:lnTo>
                <a:close/>
              </a:path>
            </a:pathLst>
          </a:custGeom>
          <a:blipFill>
            <a:blip r:embed="rId8"/>
            <a:stretch>
              <a:fillRect/>
            </a:stretch>
          </a:blipFill>
        </p:spPr>
        <p:txBody>
          <a:bodyPr anchor="b"/>
          <a:lstStyle/>
          <a:p>
            <a:pPr algn="ctr">
              <a:lnSpc>
                <a:spcPct val="150000"/>
              </a:lnSpc>
              <a:spcBef>
                <a:spcPts val="600"/>
              </a:spcBef>
            </a:pPr>
            <a:r>
              <a:rPr lang="en-US" sz="4800">
                <a:latin typeface="Pattaya" panose="00000500000000000000" pitchFamily="2" charset="-34"/>
                <a:cs typeface="Pattaya" panose="00000500000000000000" pitchFamily="2" charset="-34"/>
              </a:rPr>
              <a:t>GỢI Ý SỐ 2</a:t>
            </a:r>
          </a:p>
        </p:txBody>
      </p:sp>
      <p:sp>
        <p:nvSpPr>
          <p:cNvPr id="4" name="Freeform 6">
            <a:extLst>
              <a:ext uri="{FF2B5EF4-FFF2-40B4-BE49-F238E27FC236}">
                <a16:creationId xmlns:a16="http://schemas.microsoft.com/office/drawing/2014/main" id="{7BD5891F-BF7A-38CC-A062-5D2E20CC292E}"/>
              </a:ext>
            </a:extLst>
          </p:cNvPr>
          <p:cNvSpPr/>
          <p:nvPr/>
        </p:nvSpPr>
        <p:spPr>
          <a:xfrm>
            <a:off x="1227743" y="1718733"/>
            <a:ext cx="9474124" cy="2594984"/>
          </a:xfrm>
          <a:custGeom>
            <a:avLst/>
            <a:gdLst/>
            <a:ahLst/>
            <a:cxnLst/>
            <a:rect l="l" t="t" r="r" b="b"/>
            <a:pathLst>
              <a:path w="11881873" h="4589373">
                <a:moveTo>
                  <a:pt x="0" y="0"/>
                </a:moveTo>
                <a:lnTo>
                  <a:pt x="11881872" y="0"/>
                </a:lnTo>
                <a:lnTo>
                  <a:pt x="11881872" y="4589374"/>
                </a:lnTo>
                <a:lnTo>
                  <a:pt x="0" y="458937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nchor="ctr"/>
          <a:lstStyle/>
          <a:p>
            <a:pPr algn="ctr"/>
            <a:r>
              <a:rPr lang="vi-VN" sz="3200" kern="1200">
                <a:solidFill>
                  <a:srgbClr val="000000"/>
                </a:solidFill>
                <a:effectLst>
                  <a:outerShdw blurRad="38100" dist="38100" dir="2700000" algn="tl">
                    <a:srgbClr val="000000">
                      <a:alpha val="43137"/>
                    </a:srgbClr>
                  </a:outerShdw>
                </a:effectLst>
                <a:latin typeface="+mj-lt"/>
              </a:rPr>
              <a:t>Cuộc biến đổi lớn trong xã hội, </a:t>
            </a:r>
            <a:r>
              <a:rPr lang="vi-VN" sz="3200" b="1" kern="1200">
                <a:solidFill>
                  <a:srgbClr val="000000"/>
                </a:solidFill>
                <a:effectLst>
                  <a:outerShdw blurRad="38100" dist="38100" dir="2700000" algn="tl">
                    <a:srgbClr val="000000">
                      <a:alpha val="43137"/>
                    </a:srgbClr>
                  </a:outerShdw>
                </a:effectLst>
                <a:latin typeface="+mj-lt"/>
              </a:rPr>
              <a:t>lật đổ </a:t>
            </a:r>
            <a:r>
              <a:rPr lang="vi-VN" sz="3200" kern="1200">
                <a:solidFill>
                  <a:srgbClr val="000000"/>
                </a:solidFill>
                <a:effectLst>
                  <a:outerShdw blurRad="38100" dist="38100" dir="2700000" algn="tl">
                    <a:srgbClr val="000000">
                      <a:alpha val="43137"/>
                    </a:srgbClr>
                  </a:outerShdw>
                </a:effectLst>
                <a:latin typeface="+mj-lt"/>
              </a:rPr>
              <a:t>chế độ </a:t>
            </a:r>
            <a:r>
              <a:rPr lang="vi-VN" sz="3200" b="1" kern="1200">
                <a:solidFill>
                  <a:srgbClr val="000000"/>
                </a:solidFill>
                <a:effectLst>
                  <a:outerShdw blurRad="38100" dist="38100" dir="2700000" algn="tl">
                    <a:srgbClr val="000000">
                      <a:alpha val="43137"/>
                    </a:srgbClr>
                  </a:outerShdw>
                </a:effectLst>
                <a:latin typeface="+mj-lt"/>
              </a:rPr>
              <a:t>cũ,</a:t>
            </a:r>
            <a:r>
              <a:rPr lang="vi-VN" sz="3200" kern="1200">
                <a:solidFill>
                  <a:srgbClr val="000000"/>
                </a:solidFill>
                <a:effectLst>
                  <a:outerShdw blurRad="38100" dist="38100" dir="2700000" algn="tl">
                    <a:srgbClr val="000000">
                      <a:alpha val="43137"/>
                    </a:srgbClr>
                  </a:outerShdw>
                </a:effectLst>
                <a:latin typeface="+mj-lt"/>
              </a:rPr>
              <a:t> xây dựng chế độ </a:t>
            </a:r>
            <a:r>
              <a:rPr lang="vi-VN" sz="3200" b="1" kern="1200">
                <a:solidFill>
                  <a:srgbClr val="000000"/>
                </a:solidFill>
                <a:effectLst>
                  <a:outerShdw blurRad="38100" dist="38100" dir="2700000" algn="tl">
                    <a:srgbClr val="000000">
                      <a:alpha val="43137"/>
                    </a:srgbClr>
                  </a:outerShdw>
                </a:effectLst>
                <a:latin typeface="+mj-lt"/>
              </a:rPr>
              <a:t>mới</a:t>
            </a:r>
            <a:r>
              <a:rPr lang="vi-VN" sz="3200" kern="1200">
                <a:solidFill>
                  <a:srgbClr val="000000"/>
                </a:solidFill>
                <a:effectLst>
                  <a:outerShdw blurRad="38100" dist="38100" dir="2700000" algn="tl">
                    <a:srgbClr val="000000">
                      <a:alpha val="43137"/>
                    </a:srgbClr>
                  </a:outerShdw>
                </a:effectLst>
                <a:latin typeface="+mj-lt"/>
              </a:rPr>
              <a:t> tiến bộ hơn.</a:t>
            </a:r>
            <a:endParaRPr lang="en-US" sz="3200" kern="1200">
              <a:solidFill>
                <a:srgbClr val="000000"/>
              </a:solidFill>
              <a:effectLst>
                <a:outerShdw blurRad="38100" dist="38100" dir="2700000" algn="tl">
                  <a:srgbClr val="000000">
                    <a:alpha val="43137"/>
                  </a:srgbClr>
                </a:outerShdw>
              </a:effectLst>
              <a:latin typeface="+mj-lt"/>
            </a:endParaRPr>
          </a:p>
          <a:p>
            <a:pPr algn="ctr"/>
            <a:r>
              <a:rPr lang="en-US" sz="3200">
                <a:solidFill>
                  <a:srgbClr val="00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Đó là một cuộc …</a:t>
            </a:r>
            <a:endParaRPr lang="en-US" sz="320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8D54642-2C9D-478E-3981-67FA274F5DCC}"/>
              </a:ext>
            </a:extLst>
          </p:cNvPr>
          <p:cNvPicPr>
            <a:picLocks noChangeAspect="1"/>
          </p:cNvPicPr>
          <p:nvPr/>
        </p:nvPicPr>
        <p:blipFill>
          <a:blip r:embed="rId11"/>
          <a:srcRect/>
          <a:stretch>
            <a:fillRect/>
          </a:stretch>
        </p:blipFill>
        <p:spPr>
          <a:xfrm>
            <a:off x="2225151" y="4455658"/>
            <a:ext cx="1272964" cy="1354217"/>
          </a:xfrm>
          <a:prstGeom prst="rect">
            <a:avLst/>
          </a:prstGeom>
        </p:spPr>
      </p:pic>
      <p:sp>
        <p:nvSpPr>
          <p:cNvPr id="6" name="Freeform 3">
            <a:extLst>
              <a:ext uri="{FF2B5EF4-FFF2-40B4-BE49-F238E27FC236}">
                <a16:creationId xmlns:a16="http://schemas.microsoft.com/office/drawing/2014/main" id="{817B164C-F82B-F16E-88C8-CB82E154FA1A}"/>
              </a:ext>
            </a:extLst>
          </p:cNvPr>
          <p:cNvSpPr/>
          <p:nvPr/>
        </p:nvSpPr>
        <p:spPr>
          <a:xfrm>
            <a:off x="3870027" y="4701011"/>
            <a:ext cx="4137425" cy="1828800"/>
          </a:xfrm>
          <a:custGeom>
            <a:avLst/>
            <a:gdLst/>
            <a:ahLst/>
            <a:cxnLst/>
            <a:rect l="l" t="t" r="r" b="b"/>
            <a:pathLst>
              <a:path w="7315200" h="3657600">
                <a:moveTo>
                  <a:pt x="0" y="0"/>
                </a:moveTo>
                <a:lnTo>
                  <a:pt x="7315200" y="0"/>
                </a:lnTo>
                <a:lnTo>
                  <a:pt x="7315200" y="3657600"/>
                </a:lnTo>
                <a:lnTo>
                  <a:pt x="0" y="36576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nchor="ctr"/>
          <a:lstStyle/>
          <a:p>
            <a:pPr algn="ctr"/>
            <a:r>
              <a:rPr lang="en-US" sz="3600" b="1">
                <a:solidFill>
                  <a:srgbClr val="957051"/>
                </a:solidFill>
                <a:latin typeface="Times New Roman" panose="02020603050405020304" pitchFamily="18" charset="0"/>
                <a:cs typeface="Times New Roman" panose="02020603050405020304" pitchFamily="18" charset="0"/>
              </a:rPr>
              <a:t>CÁCH MẠNG</a:t>
            </a:r>
          </a:p>
        </p:txBody>
      </p:sp>
      <p:grpSp>
        <p:nvGrpSpPr>
          <p:cNvPr id="7" name="Group 6">
            <a:extLst>
              <a:ext uri="{FF2B5EF4-FFF2-40B4-BE49-F238E27FC236}">
                <a16:creationId xmlns:a16="http://schemas.microsoft.com/office/drawing/2014/main" id="{5E308822-E016-D18C-E4E0-AFC15BD0684F}"/>
              </a:ext>
            </a:extLst>
          </p:cNvPr>
          <p:cNvGrpSpPr/>
          <p:nvPr/>
        </p:nvGrpSpPr>
        <p:grpSpPr>
          <a:xfrm>
            <a:off x="5440757" y="616092"/>
            <a:ext cx="5261110" cy="721615"/>
            <a:chOff x="1749188" y="791570"/>
            <a:chExt cx="3657600" cy="457200"/>
          </a:xfrm>
        </p:grpSpPr>
        <p:sp>
          <p:nvSpPr>
            <p:cNvPr id="8" name="Rectangle 7">
              <a:extLst>
                <a:ext uri="{FF2B5EF4-FFF2-40B4-BE49-F238E27FC236}">
                  <a16:creationId xmlns:a16="http://schemas.microsoft.com/office/drawing/2014/main" id="{DB362EC1-EA27-DBB8-5E72-4D00CF9FBC57}"/>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9" name="Rectangle 8">
              <a:extLst>
                <a:ext uri="{FF2B5EF4-FFF2-40B4-BE49-F238E27FC236}">
                  <a16:creationId xmlns:a16="http://schemas.microsoft.com/office/drawing/2014/main" id="{8875655B-5ECA-3F64-1150-62194AA2761C}"/>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 name="Rectangle 9">
              <a:extLst>
                <a:ext uri="{FF2B5EF4-FFF2-40B4-BE49-F238E27FC236}">
                  <a16:creationId xmlns:a16="http://schemas.microsoft.com/office/drawing/2014/main" id="{4718D0FC-FD6C-F853-F079-999614852B11}"/>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 name="Rectangle 10">
              <a:extLst>
                <a:ext uri="{FF2B5EF4-FFF2-40B4-BE49-F238E27FC236}">
                  <a16:creationId xmlns:a16="http://schemas.microsoft.com/office/drawing/2014/main" id="{EAB4518A-B7C7-A81A-D5A9-D6488BE98E28}"/>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 name="Rectangle 11">
              <a:extLst>
                <a:ext uri="{FF2B5EF4-FFF2-40B4-BE49-F238E27FC236}">
                  <a16:creationId xmlns:a16="http://schemas.microsoft.com/office/drawing/2014/main" id="{93E9FD39-267F-929A-EF97-3AE736D3A7B9}"/>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 name="Rectangle 12">
              <a:extLst>
                <a:ext uri="{FF2B5EF4-FFF2-40B4-BE49-F238E27FC236}">
                  <a16:creationId xmlns:a16="http://schemas.microsoft.com/office/drawing/2014/main" id="{59FD5C26-B1A9-59A9-AC6B-3E1B07C08191}"/>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4" name="Rectangle 13">
              <a:extLst>
                <a:ext uri="{FF2B5EF4-FFF2-40B4-BE49-F238E27FC236}">
                  <a16:creationId xmlns:a16="http://schemas.microsoft.com/office/drawing/2014/main" id="{FCC2BE99-E294-CF6E-235A-465494343601}"/>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a:extLst>
                <a:ext uri="{FF2B5EF4-FFF2-40B4-BE49-F238E27FC236}">
                  <a16:creationId xmlns:a16="http://schemas.microsoft.com/office/drawing/2014/main" id="{9C61A25B-B457-A9A1-A236-1BFC3369AC24}"/>
                </a:ext>
              </a:extLst>
            </p:cNvPr>
            <p:cNvSpPr/>
            <p:nvPr/>
          </p:nvSpPr>
          <p:spPr>
            <a:xfrm>
              <a:off x="4949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a:extLst>
                <a:ext uri="{FF2B5EF4-FFF2-40B4-BE49-F238E27FC236}">
                  <a16:creationId xmlns:a16="http://schemas.microsoft.com/office/drawing/2014/main" id="{42907AC2-801F-EA70-E914-8610E897F079}"/>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7" name="Rectangle 16">
              <a:extLst>
                <a:ext uri="{FF2B5EF4-FFF2-40B4-BE49-F238E27FC236}">
                  <a16:creationId xmlns:a16="http://schemas.microsoft.com/office/drawing/2014/main" id="{5485CBF9-4EE9-4514-1342-32013E5FCA88}"/>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8" name="Rectangle 17">
              <a:extLst>
                <a:ext uri="{FF2B5EF4-FFF2-40B4-BE49-F238E27FC236}">
                  <a16:creationId xmlns:a16="http://schemas.microsoft.com/office/drawing/2014/main" id="{49A4898B-5070-6EB0-B75F-D4198638EB19}"/>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9" name="Rectangle 18">
              <a:extLst>
                <a:ext uri="{FF2B5EF4-FFF2-40B4-BE49-F238E27FC236}">
                  <a16:creationId xmlns:a16="http://schemas.microsoft.com/office/drawing/2014/main" id="{4848A53A-DBF5-DD6B-65D5-BFE53BC25A26}"/>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20" name="Rectangle 19">
              <a:extLst>
                <a:ext uri="{FF2B5EF4-FFF2-40B4-BE49-F238E27FC236}">
                  <a16:creationId xmlns:a16="http://schemas.microsoft.com/office/drawing/2014/main" id="{AEBF6CBA-153A-ED55-1D69-0D899516771E}"/>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1" name="Rectangle 20">
              <a:extLst>
                <a:ext uri="{FF2B5EF4-FFF2-40B4-BE49-F238E27FC236}">
                  <a16:creationId xmlns:a16="http://schemas.microsoft.com/office/drawing/2014/main" id="{587BB1DB-FFFE-6DEE-CBC0-354DDD34366D}"/>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2" name="Rectangle 21">
              <a:extLst>
                <a:ext uri="{FF2B5EF4-FFF2-40B4-BE49-F238E27FC236}">
                  <a16:creationId xmlns:a16="http://schemas.microsoft.com/office/drawing/2014/main" id="{93195D1F-EFD3-4D52-53DA-490EFB91ED4F}"/>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3" name="Rectangle 22">
              <a:extLst>
                <a:ext uri="{FF2B5EF4-FFF2-40B4-BE49-F238E27FC236}">
                  <a16:creationId xmlns:a16="http://schemas.microsoft.com/office/drawing/2014/main" id="{1528EB01-29A7-B73A-82DC-BE8B1CDFC788}"/>
                </a:ext>
              </a:extLst>
            </p:cNvPr>
            <p:cNvSpPr/>
            <p:nvPr/>
          </p:nvSpPr>
          <p:spPr>
            <a:xfrm>
              <a:off x="4949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pic>
        <p:nvPicPr>
          <p:cNvPr id="24" name="batdaucauhoi">
            <a:hlinkClick r:id="" action="ppaction://media"/>
            <a:extLst>
              <a:ext uri="{FF2B5EF4-FFF2-40B4-BE49-F238E27FC236}">
                <a16:creationId xmlns:a16="http://schemas.microsoft.com/office/drawing/2014/main" id="{29E1B95B-E8C1-B053-AB5E-392C4E9588FD}"/>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618143" y="-770106"/>
            <a:ext cx="609600" cy="609600"/>
          </a:xfrm>
          <a:prstGeom prst="rect">
            <a:avLst/>
          </a:prstGeom>
        </p:spPr>
      </p:pic>
      <p:pic>
        <p:nvPicPr>
          <p:cNvPr id="25" name="dapandung">
            <a:hlinkClick r:id="" action="ppaction://media"/>
            <a:extLst>
              <a:ext uri="{FF2B5EF4-FFF2-40B4-BE49-F238E27FC236}">
                <a16:creationId xmlns:a16="http://schemas.microsoft.com/office/drawing/2014/main" id="{AA41075B-8305-121A-3CED-CC8E4F91BCD0}"/>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2556833" y="-770106"/>
            <a:ext cx="609600" cy="609600"/>
          </a:xfrm>
          <a:prstGeom prst="rect">
            <a:avLst/>
          </a:prstGeom>
        </p:spPr>
      </p:pic>
    </p:spTree>
    <p:extLst>
      <p:ext uri="{BB962C8B-B14F-4D97-AF65-F5344CB8AC3E}">
        <p14:creationId xmlns:p14="http://schemas.microsoft.com/office/powerpoint/2010/main" val="1408107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48" fill="hold"/>
                                        <p:tgtEl>
                                          <p:spTgt spid="2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1" presetClass="mediacall" presetSubtype="0" fill="hold" nodeType="withEffect">
                                  <p:stCondLst>
                                    <p:cond delay="0"/>
                                  </p:stCondLst>
                                  <p:childTnLst>
                                    <p:cmd type="call" cmd="playFrom(0.0)">
                                      <p:cBhvr>
                                        <p:cTn id="23" dur="3528"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24"/>
                </p:tgtEl>
              </p:cMediaNode>
            </p:audio>
            <p:audio>
              <p:cMediaNode>
                <p:cTn id="25" fill="hold" display="0">
                  <p:stCondLst>
                    <p:cond delay="indefinite"/>
                  </p:stCondLst>
                  <p:endCondLst>
                    <p:cond evt="onStopAudio" delay="0">
                      <p:tgtEl>
                        <p:sldTgt/>
                      </p:tgtEl>
                    </p:cond>
                  </p:endCondLst>
                </p:cTn>
                <p:tgtEl>
                  <p:spTgt spid="25"/>
                </p:tgtEl>
              </p:cMediaNode>
            </p:audio>
          </p:childTnLst>
        </p:cTn>
      </p:par>
    </p:tnLst>
    <p:bldLst>
      <p:bldP spid="4"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hlinkClick r:id="rId6" action="ppaction://hlinksldjump"/>
            <a:extLst>
              <a:ext uri="{FF2B5EF4-FFF2-40B4-BE49-F238E27FC236}">
                <a16:creationId xmlns:a16="http://schemas.microsoft.com/office/drawing/2014/main" id="{89AC6610-2AF8-5600-EBA9-8A2BA755426B}"/>
              </a:ext>
            </a:extLst>
          </p:cNvPr>
          <p:cNvSpPr/>
          <p:nvPr/>
        </p:nvSpPr>
        <p:spPr>
          <a:xfrm rot="21456118">
            <a:off x="8395271" y="5692072"/>
            <a:ext cx="368185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7"/>
            <a:stretch>
              <a:fillRect/>
            </a:stretch>
          </a:blipFill>
        </p:spPr>
        <p:txBody>
          <a:bodyPr anchor="t"/>
          <a:lstStyle/>
          <a:p>
            <a:pP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         QUAY VỀ</a:t>
            </a:r>
            <a:endParaRPr lang="vi-VN" sz="2800" b="1">
              <a:solidFill>
                <a:srgbClr val="96673F"/>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800">
              <a:solidFill>
                <a:srgbClr val="96673F"/>
              </a:solidFill>
            </a:endParaRPr>
          </a:p>
        </p:txBody>
      </p:sp>
      <p:sp>
        <p:nvSpPr>
          <p:cNvPr id="3" name="Freeform 3">
            <a:extLst>
              <a:ext uri="{FF2B5EF4-FFF2-40B4-BE49-F238E27FC236}">
                <a16:creationId xmlns:a16="http://schemas.microsoft.com/office/drawing/2014/main" id="{25D5C5BB-30C5-25E6-B1AD-6B15CBEF6019}"/>
              </a:ext>
            </a:extLst>
          </p:cNvPr>
          <p:cNvSpPr/>
          <p:nvPr/>
        </p:nvSpPr>
        <p:spPr>
          <a:xfrm>
            <a:off x="318566" y="531588"/>
            <a:ext cx="4287302" cy="975480"/>
          </a:xfrm>
          <a:custGeom>
            <a:avLst/>
            <a:gdLst/>
            <a:ahLst/>
            <a:cxnLst/>
            <a:rect l="l" t="t" r="r" b="b"/>
            <a:pathLst>
              <a:path w="7448088" h="2104085">
                <a:moveTo>
                  <a:pt x="0" y="0"/>
                </a:moveTo>
                <a:lnTo>
                  <a:pt x="7448088" y="0"/>
                </a:lnTo>
                <a:lnTo>
                  <a:pt x="7448088" y="2104085"/>
                </a:lnTo>
                <a:lnTo>
                  <a:pt x="0" y="2104085"/>
                </a:lnTo>
                <a:lnTo>
                  <a:pt x="0" y="0"/>
                </a:lnTo>
                <a:close/>
              </a:path>
            </a:pathLst>
          </a:custGeom>
          <a:blipFill>
            <a:blip r:embed="rId8"/>
            <a:stretch>
              <a:fillRect/>
            </a:stretch>
          </a:blipFill>
        </p:spPr>
        <p:txBody>
          <a:bodyPr anchor="b"/>
          <a:lstStyle/>
          <a:p>
            <a:pPr algn="ctr">
              <a:lnSpc>
                <a:spcPct val="150000"/>
              </a:lnSpc>
              <a:spcBef>
                <a:spcPts val="600"/>
              </a:spcBef>
            </a:pPr>
            <a:r>
              <a:rPr lang="en-US" sz="4800">
                <a:latin typeface="Pattaya" panose="00000500000000000000" pitchFamily="2" charset="-34"/>
                <a:cs typeface="Pattaya" panose="00000500000000000000" pitchFamily="2" charset="-34"/>
              </a:rPr>
              <a:t>GỢI Ý SỐ 3</a:t>
            </a:r>
          </a:p>
        </p:txBody>
      </p:sp>
      <p:sp>
        <p:nvSpPr>
          <p:cNvPr id="4" name="Freeform 6">
            <a:extLst>
              <a:ext uri="{FF2B5EF4-FFF2-40B4-BE49-F238E27FC236}">
                <a16:creationId xmlns:a16="http://schemas.microsoft.com/office/drawing/2014/main" id="{6EC1F3D8-08E7-6ABD-DF65-FEBDA51F3D8D}"/>
              </a:ext>
            </a:extLst>
          </p:cNvPr>
          <p:cNvSpPr/>
          <p:nvPr/>
        </p:nvSpPr>
        <p:spPr>
          <a:xfrm>
            <a:off x="1066800" y="1718733"/>
            <a:ext cx="9804400" cy="2594984"/>
          </a:xfrm>
          <a:custGeom>
            <a:avLst/>
            <a:gdLst/>
            <a:ahLst/>
            <a:cxnLst/>
            <a:rect l="l" t="t" r="r" b="b"/>
            <a:pathLst>
              <a:path w="11881873" h="4589373">
                <a:moveTo>
                  <a:pt x="0" y="0"/>
                </a:moveTo>
                <a:lnTo>
                  <a:pt x="11881872" y="0"/>
                </a:lnTo>
                <a:lnTo>
                  <a:pt x="11881872" y="4589374"/>
                </a:lnTo>
                <a:lnTo>
                  <a:pt x="0" y="458937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nchor="ctr"/>
          <a:lstStyle/>
          <a:p>
            <a:pPr algn="ctr"/>
            <a:r>
              <a:rPr lang="vi-VN" sz="3200" kern="1200">
                <a:solidFill>
                  <a:srgbClr val="000000"/>
                </a:solidFill>
                <a:effectLst>
                  <a:outerShdw blurRad="38100" dist="38100" dir="2700000" algn="tl">
                    <a:srgbClr val="000000">
                      <a:alpha val="43137"/>
                    </a:srgbClr>
                  </a:outerShdw>
                </a:effectLst>
                <a:latin typeface="+mj-lt"/>
              </a:rPr>
              <a:t>Tình trạng </a:t>
            </a:r>
            <a:r>
              <a:rPr lang="vi-VN" sz="3200" b="1" kern="1200">
                <a:solidFill>
                  <a:srgbClr val="000000"/>
                </a:solidFill>
                <a:effectLst>
                  <a:outerShdw blurRad="38100" dist="38100" dir="2700000" algn="tl">
                    <a:srgbClr val="000000">
                      <a:alpha val="43137"/>
                    </a:srgbClr>
                  </a:outerShdw>
                </a:effectLst>
                <a:latin typeface="+mj-lt"/>
              </a:rPr>
              <a:t>xung đột </a:t>
            </a:r>
            <a:r>
              <a:rPr lang="vi-VN" sz="3200" kern="1200">
                <a:solidFill>
                  <a:srgbClr val="000000"/>
                </a:solidFill>
                <a:effectLst>
                  <a:outerShdw blurRad="38100" dist="38100" dir="2700000" algn="tl">
                    <a:srgbClr val="000000">
                      <a:alpha val="43137"/>
                    </a:srgbClr>
                  </a:outerShdw>
                </a:effectLst>
                <a:latin typeface="+mj-lt"/>
              </a:rPr>
              <a:t>hoặc </a:t>
            </a:r>
            <a:r>
              <a:rPr lang="vi-VN" sz="3200" b="1" kern="1200">
                <a:solidFill>
                  <a:srgbClr val="000000"/>
                </a:solidFill>
                <a:effectLst>
                  <a:outerShdw blurRad="38100" dist="38100" dir="2700000" algn="tl">
                    <a:srgbClr val="000000">
                      <a:alpha val="43137"/>
                    </a:srgbClr>
                  </a:outerShdw>
                </a:effectLst>
                <a:latin typeface="+mj-lt"/>
              </a:rPr>
              <a:t>không đồng nhất </a:t>
            </a:r>
            <a:r>
              <a:rPr lang="vi-VN" sz="3200" kern="1200">
                <a:solidFill>
                  <a:srgbClr val="000000"/>
                </a:solidFill>
                <a:effectLst>
                  <a:outerShdw blurRad="38100" dist="38100" dir="2700000" algn="tl">
                    <a:srgbClr val="000000">
                      <a:alpha val="43137"/>
                    </a:srgbClr>
                  </a:outerShdw>
                </a:effectLst>
                <a:latin typeface="+mj-lt"/>
              </a:rPr>
              <a:t>giữa các ý</a:t>
            </a:r>
            <a:endParaRPr lang="en-US" sz="3200" kern="1200">
              <a:solidFill>
                <a:srgbClr val="000000"/>
              </a:solidFill>
              <a:effectLst>
                <a:outerShdw blurRad="38100" dist="38100" dir="2700000" algn="tl">
                  <a:srgbClr val="000000">
                    <a:alpha val="43137"/>
                  </a:srgbClr>
                </a:outerShdw>
              </a:effectLst>
              <a:latin typeface="+mj-lt"/>
            </a:endParaRPr>
          </a:p>
          <a:p>
            <a:pPr algn="ctr"/>
            <a:r>
              <a:rPr lang="vi-VN" sz="3200" kern="1200">
                <a:solidFill>
                  <a:srgbClr val="000000"/>
                </a:solidFill>
                <a:effectLst>
                  <a:outerShdw blurRad="38100" dist="38100" dir="2700000" algn="tl">
                    <a:srgbClr val="000000">
                      <a:alpha val="43137"/>
                    </a:srgbClr>
                  </a:outerShdw>
                </a:effectLst>
                <a:latin typeface="+mj-lt"/>
              </a:rPr>
              <a:t>kiến, quan điểm, hoặc hành động (gắn liền với sự xuất hiện của nhà nước và cách mạng xã hội).</a:t>
            </a:r>
          </a:p>
        </p:txBody>
      </p:sp>
      <p:pic>
        <p:nvPicPr>
          <p:cNvPr id="5" name="Picture 4">
            <a:extLst>
              <a:ext uri="{FF2B5EF4-FFF2-40B4-BE49-F238E27FC236}">
                <a16:creationId xmlns:a16="http://schemas.microsoft.com/office/drawing/2014/main" id="{C2EC00B1-3422-2029-7F99-615F4EAEE76D}"/>
              </a:ext>
            </a:extLst>
          </p:cNvPr>
          <p:cNvPicPr>
            <a:picLocks noChangeAspect="1"/>
          </p:cNvPicPr>
          <p:nvPr/>
        </p:nvPicPr>
        <p:blipFill>
          <a:blip r:embed="rId11"/>
          <a:srcRect/>
          <a:stretch>
            <a:fillRect/>
          </a:stretch>
        </p:blipFill>
        <p:spPr>
          <a:xfrm>
            <a:off x="2225151" y="4455658"/>
            <a:ext cx="1272964" cy="1354217"/>
          </a:xfrm>
          <a:prstGeom prst="rect">
            <a:avLst/>
          </a:prstGeom>
        </p:spPr>
      </p:pic>
      <p:sp>
        <p:nvSpPr>
          <p:cNvPr id="6" name="Freeform 3">
            <a:extLst>
              <a:ext uri="{FF2B5EF4-FFF2-40B4-BE49-F238E27FC236}">
                <a16:creationId xmlns:a16="http://schemas.microsoft.com/office/drawing/2014/main" id="{09A52467-2693-ECB6-6AAA-F527C461F2C7}"/>
              </a:ext>
            </a:extLst>
          </p:cNvPr>
          <p:cNvSpPr/>
          <p:nvPr/>
        </p:nvSpPr>
        <p:spPr>
          <a:xfrm>
            <a:off x="3870027" y="4701011"/>
            <a:ext cx="4137425" cy="1828800"/>
          </a:xfrm>
          <a:custGeom>
            <a:avLst/>
            <a:gdLst/>
            <a:ahLst/>
            <a:cxnLst/>
            <a:rect l="l" t="t" r="r" b="b"/>
            <a:pathLst>
              <a:path w="7315200" h="3657600">
                <a:moveTo>
                  <a:pt x="0" y="0"/>
                </a:moveTo>
                <a:lnTo>
                  <a:pt x="7315200" y="0"/>
                </a:lnTo>
                <a:lnTo>
                  <a:pt x="7315200" y="3657600"/>
                </a:lnTo>
                <a:lnTo>
                  <a:pt x="0" y="36576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nchor="ctr"/>
          <a:lstStyle/>
          <a:p>
            <a:pPr algn="ctr"/>
            <a:r>
              <a:rPr lang="en-US" sz="3600" b="1">
                <a:solidFill>
                  <a:srgbClr val="957051"/>
                </a:solidFill>
                <a:latin typeface="Times New Roman" panose="02020603050405020304" pitchFamily="18" charset="0"/>
                <a:cs typeface="Times New Roman" panose="02020603050405020304" pitchFamily="18" charset="0"/>
              </a:rPr>
              <a:t>MÂU THUẪN</a:t>
            </a:r>
          </a:p>
        </p:txBody>
      </p:sp>
      <p:grpSp>
        <p:nvGrpSpPr>
          <p:cNvPr id="7" name="Group 6">
            <a:extLst>
              <a:ext uri="{FF2B5EF4-FFF2-40B4-BE49-F238E27FC236}">
                <a16:creationId xmlns:a16="http://schemas.microsoft.com/office/drawing/2014/main" id="{7554A42C-3D4B-7EE4-390D-D220D0E996CB}"/>
              </a:ext>
            </a:extLst>
          </p:cNvPr>
          <p:cNvGrpSpPr/>
          <p:nvPr/>
        </p:nvGrpSpPr>
        <p:grpSpPr>
          <a:xfrm>
            <a:off x="5408257" y="662822"/>
            <a:ext cx="5198389" cy="713012"/>
            <a:chOff x="1749188" y="791570"/>
            <a:chExt cx="3657600" cy="457200"/>
          </a:xfrm>
        </p:grpSpPr>
        <p:sp>
          <p:nvSpPr>
            <p:cNvPr id="8" name="Rectangle 7">
              <a:extLst>
                <a:ext uri="{FF2B5EF4-FFF2-40B4-BE49-F238E27FC236}">
                  <a16:creationId xmlns:a16="http://schemas.microsoft.com/office/drawing/2014/main" id="{77E1D33C-7EFC-817B-CFDC-18354B0217AB}"/>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9" name="Rectangle 8">
              <a:extLst>
                <a:ext uri="{FF2B5EF4-FFF2-40B4-BE49-F238E27FC236}">
                  <a16:creationId xmlns:a16="http://schemas.microsoft.com/office/drawing/2014/main" id="{09444153-3FC4-5662-2DBB-BAA8A0ED2BAC}"/>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 name="Rectangle 9">
              <a:extLst>
                <a:ext uri="{FF2B5EF4-FFF2-40B4-BE49-F238E27FC236}">
                  <a16:creationId xmlns:a16="http://schemas.microsoft.com/office/drawing/2014/main" id="{0542D22D-B8B9-EA4C-0727-3CEECBE1A2C2}"/>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 name="Rectangle 10">
              <a:extLst>
                <a:ext uri="{FF2B5EF4-FFF2-40B4-BE49-F238E27FC236}">
                  <a16:creationId xmlns:a16="http://schemas.microsoft.com/office/drawing/2014/main" id="{16832224-FFD5-48A1-1B71-2B31E74033D2}"/>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 name="Rectangle 11">
              <a:extLst>
                <a:ext uri="{FF2B5EF4-FFF2-40B4-BE49-F238E27FC236}">
                  <a16:creationId xmlns:a16="http://schemas.microsoft.com/office/drawing/2014/main" id="{03797046-EF94-41A4-311B-E4F93C0D8BB5}"/>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 name="Rectangle 12">
              <a:extLst>
                <a:ext uri="{FF2B5EF4-FFF2-40B4-BE49-F238E27FC236}">
                  <a16:creationId xmlns:a16="http://schemas.microsoft.com/office/drawing/2014/main" id="{4A872B9D-0DBF-8739-5A9D-5BAF8696099A}"/>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4" name="Rectangle 13">
              <a:extLst>
                <a:ext uri="{FF2B5EF4-FFF2-40B4-BE49-F238E27FC236}">
                  <a16:creationId xmlns:a16="http://schemas.microsoft.com/office/drawing/2014/main" id="{6E5A6D50-63CA-E165-1701-AA3D2AF6C9B3}"/>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a:extLst>
                <a:ext uri="{FF2B5EF4-FFF2-40B4-BE49-F238E27FC236}">
                  <a16:creationId xmlns:a16="http://schemas.microsoft.com/office/drawing/2014/main" id="{DE69D360-F530-FAA2-B05E-6EF2899F2A87}"/>
                </a:ext>
              </a:extLst>
            </p:cNvPr>
            <p:cNvSpPr/>
            <p:nvPr/>
          </p:nvSpPr>
          <p:spPr>
            <a:xfrm>
              <a:off x="4949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a:extLst>
                <a:ext uri="{FF2B5EF4-FFF2-40B4-BE49-F238E27FC236}">
                  <a16:creationId xmlns:a16="http://schemas.microsoft.com/office/drawing/2014/main" id="{0D01E246-8D4C-8FE8-AD87-26CA8C7D1BE4}"/>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7" name="Rectangle 16">
              <a:extLst>
                <a:ext uri="{FF2B5EF4-FFF2-40B4-BE49-F238E27FC236}">
                  <a16:creationId xmlns:a16="http://schemas.microsoft.com/office/drawing/2014/main" id="{01BFCED4-0A09-5061-2B8B-2D6E0785948E}"/>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18" name="Rectangle 17">
              <a:extLst>
                <a:ext uri="{FF2B5EF4-FFF2-40B4-BE49-F238E27FC236}">
                  <a16:creationId xmlns:a16="http://schemas.microsoft.com/office/drawing/2014/main" id="{65B54E87-B4F9-742D-574C-7E7809BF8ED5}"/>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9" name="Rectangle 18">
              <a:extLst>
                <a:ext uri="{FF2B5EF4-FFF2-40B4-BE49-F238E27FC236}">
                  <a16:creationId xmlns:a16="http://schemas.microsoft.com/office/drawing/2014/main" id="{9ECFA63E-6C2B-B998-C5B4-C36FA46F5630}"/>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 name="Rectangle 19">
              <a:extLst>
                <a:ext uri="{FF2B5EF4-FFF2-40B4-BE49-F238E27FC236}">
                  <a16:creationId xmlns:a16="http://schemas.microsoft.com/office/drawing/2014/main" id="{2E103DBD-9367-9C5A-7D4E-5575A0F62499}"/>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21" name="Rectangle 20">
              <a:extLst>
                <a:ext uri="{FF2B5EF4-FFF2-40B4-BE49-F238E27FC236}">
                  <a16:creationId xmlns:a16="http://schemas.microsoft.com/office/drawing/2014/main" id="{1DAFFDD5-4FDA-5814-80E3-81F2126610EF}"/>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2" name="Rectangle 21">
              <a:extLst>
                <a:ext uri="{FF2B5EF4-FFF2-40B4-BE49-F238E27FC236}">
                  <a16:creationId xmlns:a16="http://schemas.microsoft.com/office/drawing/2014/main" id="{288B3B63-7661-0AA7-D51B-0B01DE544DAA}"/>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3" name="Rectangle 22">
              <a:extLst>
                <a:ext uri="{FF2B5EF4-FFF2-40B4-BE49-F238E27FC236}">
                  <a16:creationId xmlns:a16="http://schemas.microsoft.com/office/drawing/2014/main" id="{6757A6E5-D068-8ACC-BABF-63128E838D3D}"/>
                </a:ext>
              </a:extLst>
            </p:cNvPr>
            <p:cNvSpPr/>
            <p:nvPr/>
          </p:nvSpPr>
          <p:spPr>
            <a:xfrm>
              <a:off x="4949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pic>
        <p:nvPicPr>
          <p:cNvPr id="24" name="batdaucauhoi">
            <a:hlinkClick r:id="" action="ppaction://media"/>
            <a:extLst>
              <a:ext uri="{FF2B5EF4-FFF2-40B4-BE49-F238E27FC236}">
                <a16:creationId xmlns:a16="http://schemas.microsoft.com/office/drawing/2014/main" id="{77DAEC7F-AA07-0638-8D8E-95CCF9392888}"/>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618143" y="-770106"/>
            <a:ext cx="609600" cy="609600"/>
          </a:xfrm>
          <a:prstGeom prst="rect">
            <a:avLst/>
          </a:prstGeom>
        </p:spPr>
      </p:pic>
      <p:pic>
        <p:nvPicPr>
          <p:cNvPr id="25" name="dapandung">
            <a:hlinkClick r:id="" action="ppaction://media"/>
            <a:extLst>
              <a:ext uri="{FF2B5EF4-FFF2-40B4-BE49-F238E27FC236}">
                <a16:creationId xmlns:a16="http://schemas.microsoft.com/office/drawing/2014/main" id="{FCFED5D9-CCB8-7D12-9130-C05A8B8277F4}"/>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2556833" y="-770106"/>
            <a:ext cx="609600" cy="609600"/>
          </a:xfrm>
          <a:prstGeom prst="rect">
            <a:avLst/>
          </a:prstGeom>
        </p:spPr>
      </p:pic>
    </p:spTree>
    <p:extLst>
      <p:ext uri="{BB962C8B-B14F-4D97-AF65-F5344CB8AC3E}">
        <p14:creationId xmlns:p14="http://schemas.microsoft.com/office/powerpoint/2010/main" val="3842103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48" fill="hold"/>
                                        <p:tgtEl>
                                          <p:spTgt spid="24"/>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par>
                                <p:cTn id="24" presetID="1" presetClass="mediacall" presetSubtype="0" fill="hold" nodeType="withEffect">
                                  <p:stCondLst>
                                    <p:cond delay="0"/>
                                  </p:stCondLst>
                                  <p:childTnLst>
                                    <p:cmd type="call" cmd="playFrom(0.0)">
                                      <p:cBhvr>
                                        <p:cTn id="25" dur="3528"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6" fill="hold" display="0">
                  <p:stCondLst>
                    <p:cond delay="indefinite"/>
                  </p:stCondLst>
                  <p:endCondLst>
                    <p:cond evt="onStopAudio" delay="0">
                      <p:tgtEl>
                        <p:sldTgt/>
                      </p:tgtEl>
                    </p:cond>
                  </p:endCondLst>
                </p:cTn>
                <p:tgtEl>
                  <p:spTgt spid="24"/>
                </p:tgtEl>
              </p:cMediaNode>
            </p:audio>
            <p:audio>
              <p:cMediaNode>
                <p:cTn id="27" fill="hold" display="0">
                  <p:stCondLst>
                    <p:cond delay="indefinite"/>
                  </p:stCondLst>
                  <p:endCondLst>
                    <p:cond evt="onStopAudio" delay="0">
                      <p:tgtEl>
                        <p:sldTgt/>
                      </p:tgtEl>
                    </p:cond>
                  </p:endCondLst>
                </p:cTn>
                <p:tgtEl>
                  <p:spTgt spid="25"/>
                </p:tgtEl>
              </p:cMediaNode>
            </p:audio>
          </p:childTnLst>
        </p:cTn>
      </p:par>
    </p:tnLst>
    <p:bldLst>
      <p:bldP spid="4" grpId="0" animBg="1"/>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hlinkClick r:id="rId6" action="ppaction://hlinksldjump"/>
            <a:extLst>
              <a:ext uri="{FF2B5EF4-FFF2-40B4-BE49-F238E27FC236}">
                <a16:creationId xmlns:a16="http://schemas.microsoft.com/office/drawing/2014/main" id="{DF1A2C4E-6204-79BA-C9C9-1221A532361A}"/>
              </a:ext>
            </a:extLst>
          </p:cNvPr>
          <p:cNvSpPr/>
          <p:nvPr/>
        </p:nvSpPr>
        <p:spPr>
          <a:xfrm rot="21456118">
            <a:off x="8395271" y="5692072"/>
            <a:ext cx="368185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7"/>
            <a:stretch>
              <a:fillRect/>
            </a:stretch>
          </a:blipFill>
        </p:spPr>
        <p:txBody>
          <a:bodyPr anchor="t"/>
          <a:lstStyle/>
          <a:p>
            <a:pP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         QUAY VỀ</a:t>
            </a:r>
            <a:endParaRPr lang="vi-VN" sz="2800" b="1">
              <a:solidFill>
                <a:srgbClr val="96673F"/>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800">
              <a:solidFill>
                <a:srgbClr val="96673F"/>
              </a:solidFill>
            </a:endParaRPr>
          </a:p>
        </p:txBody>
      </p:sp>
      <p:sp>
        <p:nvSpPr>
          <p:cNvPr id="3" name="Freeform 3">
            <a:extLst>
              <a:ext uri="{FF2B5EF4-FFF2-40B4-BE49-F238E27FC236}">
                <a16:creationId xmlns:a16="http://schemas.microsoft.com/office/drawing/2014/main" id="{F5F2F8B0-80B7-3D25-1BDB-B8EB32FDDEF5}"/>
              </a:ext>
            </a:extLst>
          </p:cNvPr>
          <p:cNvSpPr/>
          <p:nvPr/>
        </p:nvSpPr>
        <p:spPr>
          <a:xfrm>
            <a:off x="318566" y="531588"/>
            <a:ext cx="4287302" cy="975480"/>
          </a:xfrm>
          <a:custGeom>
            <a:avLst/>
            <a:gdLst/>
            <a:ahLst/>
            <a:cxnLst/>
            <a:rect l="l" t="t" r="r" b="b"/>
            <a:pathLst>
              <a:path w="7448088" h="2104085">
                <a:moveTo>
                  <a:pt x="0" y="0"/>
                </a:moveTo>
                <a:lnTo>
                  <a:pt x="7448088" y="0"/>
                </a:lnTo>
                <a:lnTo>
                  <a:pt x="7448088" y="2104085"/>
                </a:lnTo>
                <a:lnTo>
                  <a:pt x="0" y="2104085"/>
                </a:lnTo>
                <a:lnTo>
                  <a:pt x="0" y="0"/>
                </a:lnTo>
                <a:close/>
              </a:path>
            </a:pathLst>
          </a:custGeom>
          <a:blipFill>
            <a:blip r:embed="rId8"/>
            <a:stretch>
              <a:fillRect/>
            </a:stretch>
          </a:blipFill>
        </p:spPr>
        <p:txBody>
          <a:bodyPr anchor="b"/>
          <a:lstStyle/>
          <a:p>
            <a:pPr algn="ctr">
              <a:lnSpc>
                <a:spcPct val="150000"/>
              </a:lnSpc>
              <a:spcBef>
                <a:spcPts val="600"/>
              </a:spcBef>
            </a:pPr>
            <a:r>
              <a:rPr lang="en-US" sz="4800">
                <a:latin typeface="Pattaya" panose="00000500000000000000" pitchFamily="2" charset="-34"/>
                <a:cs typeface="Pattaya" panose="00000500000000000000" pitchFamily="2" charset="-34"/>
              </a:rPr>
              <a:t>GỢI Ý SỐ 4</a:t>
            </a:r>
          </a:p>
        </p:txBody>
      </p:sp>
      <p:sp>
        <p:nvSpPr>
          <p:cNvPr id="4" name="Freeform 6">
            <a:extLst>
              <a:ext uri="{FF2B5EF4-FFF2-40B4-BE49-F238E27FC236}">
                <a16:creationId xmlns:a16="http://schemas.microsoft.com/office/drawing/2014/main" id="{5ED7B466-B086-8588-3E3F-28FBEB8A25F9}"/>
              </a:ext>
            </a:extLst>
          </p:cNvPr>
          <p:cNvSpPr/>
          <p:nvPr/>
        </p:nvSpPr>
        <p:spPr>
          <a:xfrm>
            <a:off x="948267" y="1718733"/>
            <a:ext cx="10168466" cy="2594984"/>
          </a:xfrm>
          <a:custGeom>
            <a:avLst/>
            <a:gdLst/>
            <a:ahLst/>
            <a:cxnLst/>
            <a:rect l="l" t="t" r="r" b="b"/>
            <a:pathLst>
              <a:path w="11881873" h="4589373">
                <a:moveTo>
                  <a:pt x="0" y="0"/>
                </a:moveTo>
                <a:lnTo>
                  <a:pt x="11881872" y="0"/>
                </a:lnTo>
                <a:lnTo>
                  <a:pt x="11881872" y="4589374"/>
                </a:lnTo>
                <a:lnTo>
                  <a:pt x="0" y="458937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nchor="ctr"/>
          <a:lstStyle/>
          <a:p>
            <a:pPr algn="ctr"/>
            <a:r>
              <a:rPr lang="vi-VN" sz="3200">
                <a:solidFill>
                  <a:srgbClr val="000000"/>
                </a:solidFill>
                <a:effectLst>
                  <a:outerShdw blurRad="38100" dist="38100" dir="2700000" algn="tl">
                    <a:srgbClr val="000000">
                      <a:alpha val="43137"/>
                    </a:srgbClr>
                  </a:outerShdw>
                </a:effectLst>
                <a:latin typeface="+mj-lt"/>
              </a:rPr>
              <a:t>Thuật ngữ chỉ một </a:t>
            </a:r>
            <a:r>
              <a:rPr lang="vi-VN" sz="3200" b="1">
                <a:solidFill>
                  <a:srgbClr val="000000"/>
                </a:solidFill>
                <a:effectLst>
                  <a:outerShdw blurRad="38100" dist="38100" dir="2700000" algn="tl">
                    <a:srgbClr val="000000">
                      <a:alpha val="43137"/>
                    </a:srgbClr>
                  </a:outerShdw>
                </a:effectLst>
                <a:latin typeface="+mj-lt"/>
              </a:rPr>
              <a:t>nhóm người </a:t>
            </a:r>
            <a:r>
              <a:rPr lang="vi-VN" sz="3200">
                <a:solidFill>
                  <a:srgbClr val="000000"/>
                </a:solidFill>
                <a:effectLst>
                  <a:outerShdw blurRad="38100" dist="38100" dir="2700000" algn="tl">
                    <a:srgbClr val="000000">
                      <a:alpha val="43137"/>
                    </a:srgbClr>
                  </a:outerShdw>
                </a:effectLst>
                <a:latin typeface="+mj-lt"/>
              </a:rPr>
              <a:t>có chung quan hệ huyết thống sống chung một khu vực và thường có các qu</a:t>
            </a:r>
            <a:r>
              <a:rPr lang="en-US" sz="3200">
                <a:solidFill>
                  <a:srgbClr val="00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a:t>
            </a:r>
          </a:p>
          <a:p>
            <a:pPr algn="ctr"/>
            <a:r>
              <a:rPr lang="en-US" sz="3200">
                <a:solidFill>
                  <a:srgbClr val="00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định</a:t>
            </a:r>
            <a:r>
              <a:rPr lang="vi-VN" sz="3200">
                <a:solidFill>
                  <a:srgbClr val="000000"/>
                </a:solidFill>
                <a:effectLst>
                  <a:outerShdw blurRad="38100" dist="38100" dir="2700000" algn="tl">
                    <a:srgbClr val="000000">
                      <a:alpha val="43137"/>
                    </a:srgbClr>
                  </a:outerShdw>
                </a:effectLst>
                <a:latin typeface="+mj-lt"/>
              </a:rPr>
              <a:t> truyền thống chung</a:t>
            </a:r>
            <a:r>
              <a:rPr lang="en-US" sz="3200">
                <a:solidFill>
                  <a:srgbClr val="000000"/>
                </a:solidFill>
                <a:effectLst>
                  <a:outerShdw blurRad="38100" dist="38100" dir="2700000" algn="tl">
                    <a:srgbClr val="000000">
                      <a:alpha val="43137"/>
                    </a:srgbClr>
                  </a:outerShdw>
                </a:effectLst>
                <a:latin typeface="+mj-lt"/>
              </a:rPr>
              <a:t> </a:t>
            </a:r>
            <a:r>
              <a:rPr lang="vi-VN" sz="3200">
                <a:solidFill>
                  <a:srgbClr val="000000"/>
                </a:solidFill>
                <a:effectLst>
                  <a:outerShdw blurRad="38100" dist="38100" dir="2700000" algn="tl">
                    <a:srgbClr val="000000">
                      <a:alpha val="43137"/>
                    </a:srgbClr>
                  </a:outerShdw>
                </a:effectLst>
                <a:latin typeface="+mj-lt"/>
              </a:rPr>
              <a:t>(Gợi ý đây là một hình thức</a:t>
            </a:r>
            <a:endParaRPr lang="en-US" sz="3200">
              <a:solidFill>
                <a:srgbClr val="000000"/>
              </a:solidFill>
              <a:effectLst>
                <a:outerShdw blurRad="38100" dist="38100" dir="2700000" algn="tl">
                  <a:srgbClr val="000000">
                    <a:alpha val="43137"/>
                  </a:srgbClr>
                </a:outerShdw>
              </a:effectLst>
              <a:latin typeface="+mj-lt"/>
            </a:endParaRPr>
          </a:p>
          <a:p>
            <a:pPr algn="ctr"/>
            <a:r>
              <a:rPr lang="vi-VN" sz="3200">
                <a:solidFill>
                  <a:srgbClr val="000000"/>
                </a:solidFill>
                <a:effectLst>
                  <a:outerShdw blurRad="38100" dist="38100" dir="2700000" algn="tl">
                    <a:srgbClr val="000000">
                      <a:alpha val="43137"/>
                    </a:srgbClr>
                  </a:outerShdw>
                </a:effectLst>
                <a:latin typeface="+mj-lt"/>
              </a:rPr>
              <a:t>cộng đồng xã hội đầu tiên trong lịch sử loài người).</a:t>
            </a:r>
          </a:p>
        </p:txBody>
      </p:sp>
      <p:pic>
        <p:nvPicPr>
          <p:cNvPr id="5" name="Picture 4">
            <a:extLst>
              <a:ext uri="{FF2B5EF4-FFF2-40B4-BE49-F238E27FC236}">
                <a16:creationId xmlns:a16="http://schemas.microsoft.com/office/drawing/2014/main" id="{BF70305C-00A7-8958-F5F0-99FFAFA85EF2}"/>
              </a:ext>
            </a:extLst>
          </p:cNvPr>
          <p:cNvPicPr>
            <a:picLocks noChangeAspect="1"/>
          </p:cNvPicPr>
          <p:nvPr/>
        </p:nvPicPr>
        <p:blipFill>
          <a:blip r:embed="rId11"/>
          <a:srcRect/>
          <a:stretch>
            <a:fillRect/>
          </a:stretch>
        </p:blipFill>
        <p:spPr>
          <a:xfrm>
            <a:off x="2225151" y="4455658"/>
            <a:ext cx="1272964" cy="1354217"/>
          </a:xfrm>
          <a:prstGeom prst="rect">
            <a:avLst/>
          </a:prstGeom>
        </p:spPr>
      </p:pic>
      <p:sp>
        <p:nvSpPr>
          <p:cNvPr id="6" name="Freeform 3">
            <a:extLst>
              <a:ext uri="{FF2B5EF4-FFF2-40B4-BE49-F238E27FC236}">
                <a16:creationId xmlns:a16="http://schemas.microsoft.com/office/drawing/2014/main" id="{D54B0835-AAEB-DB6B-6338-013D4869B1ED}"/>
              </a:ext>
            </a:extLst>
          </p:cNvPr>
          <p:cNvSpPr/>
          <p:nvPr/>
        </p:nvSpPr>
        <p:spPr>
          <a:xfrm>
            <a:off x="3870027" y="4701011"/>
            <a:ext cx="4137425" cy="1828800"/>
          </a:xfrm>
          <a:custGeom>
            <a:avLst/>
            <a:gdLst/>
            <a:ahLst/>
            <a:cxnLst/>
            <a:rect l="l" t="t" r="r" b="b"/>
            <a:pathLst>
              <a:path w="7315200" h="3657600">
                <a:moveTo>
                  <a:pt x="0" y="0"/>
                </a:moveTo>
                <a:lnTo>
                  <a:pt x="7315200" y="0"/>
                </a:lnTo>
                <a:lnTo>
                  <a:pt x="7315200" y="3657600"/>
                </a:lnTo>
                <a:lnTo>
                  <a:pt x="0" y="36576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nchor="ctr"/>
          <a:lstStyle/>
          <a:p>
            <a:pPr algn="ctr"/>
            <a:r>
              <a:rPr lang="en-US" sz="3600" b="1">
                <a:solidFill>
                  <a:srgbClr val="957051"/>
                </a:solidFill>
                <a:latin typeface="Times New Roman" panose="02020603050405020304" pitchFamily="18" charset="0"/>
                <a:cs typeface="Times New Roman" panose="02020603050405020304" pitchFamily="18" charset="0"/>
              </a:rPr>
              <a:t>THỊ TỘC</a:t>
            </a:r>
          </a:p>
        </p:txBody>
      </p:sp>
      <p:grpSp>
        <p:nvGrpSpPr>
          <p:cNvPr id="7" name="Group 6">
            <a:extLst>
              <a:ext uri="{FF2B5EF4-FFF2-40B4-BE49-F238E27FC236}">
                <a16:creationId xmlns:a16="http://schemas.microsoft.com/office/drawing/2014/main" id="{185E61B6-BA58-1661-865A-3E1260DD506E}"/>
              </a:ext>
            </a:extLst>
          </p:cNvPr>
          <p:cNvGrpSpPr/>
          <p:nvPr/>
        </p:nvGrpSpPr>
        <p:grpSpPr>
          <a:xfrm>
            <a:off x="5251684" y="628303"/>
            <a:ext cx="4373623" cy="799851"/>
            <a:chOff x="1749188" y="791570"/>
            <a:chExt cx="2743200" cy="457200"/>
          </a:xfrm>
        </p:grpSpPr>
        <p:sp>
          <p:nvSpPr>
            <p:cNvPr id="8" name="Rectangle 7">
              <a:extLst>
                <a:ext uri="{FF2B5EF4-FFF2-40B4-BE49-F238E27FC236}">
                  <a16:creationId xmlns:a16="http://schemas.microsoft.com/office/drawing/2014/main" id="{C7135CD4-8D84-163A-6BAC-60586D3086BB}"/>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9" name="Rectangle 8">
              <a:extLst>
                <a:ext uri="{FF2B5EF4-FFF2-40B4-BE49-F238E27FC236}">
                  <a16:creationId xmlns:a16="http://schemas.microsoft.com/office/drawing/2014/main" id="{9EE3EB43-1BF9-A96C-F035-08E293D43385}"/>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 name="Rectangle 9">
              <a:extLst>
                <a:ext uri="{FF2B5EF4-FFF2-40B4-BE49-F238E27FC236}">
                  <a16:creationId xmlns:a16="http://schemas.microsoft.com/office/drawing/2014/main" id="{AE9A7E90-85CF-FE76-868C-5789F18722D2}"/>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 name="Rectangle 10">
              <a:extLst>
                <a:ext uri="{FF2B5EF4-FFF2-40B4-BE49-F238E27FC236}">
                  <a16:creationId xmlns:a16="http://schemas.microsoft.com/office/drawing/2014/main" id="{05140409-BF32-8CB3-9B04-AD173A144FD3}"/>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 name="Rectangle 11">
              <a:extLst>
                <a:ext uri="{FF2B5EF4-FFF2-40B4-BE49-F238E27FC236}">
                  <a16:creationId xmlns:a16="http://schemas.microsoft.com/office/drawing/2014/main" id="{71870B1C-EC25-7544-D35D-57E92F99E749}"/>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 name="Rectangle 12">
              <a:extLst>
                <a:ext uri="{FF2B5EF4-FFF2-40B4-BE49-F238E27FC236}">
                  <a16:creationId xmlns:a16="http://schemas.microsoft.com/office/drawing/2014/main" id="{814DBD60-6BD7-F1C5-E81F-0D407E9DEC56}"/>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4" name="Rectangle 13">
              <a:extLst>
                <a:ext uri="{FF2B5EF4-FFF2-40B4-BE49-F238E27FC236}">
                  <a16:creationId xmlns:a16="http://schemas.microsoft.com/office/drawing/2014/main" id="{425F18B1-8D93-01D1-E475-27F8F48F1E46}"/>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a:extLst>
                <a:ext uri="{FF2B5EF4-FFF2-40B4-BE49-F238E27FC236}">
                  <a16:creationId xmlns:a16="http://schemas.microsoft.com/office/drawing/2014/main" id="{8EAF6260-161B-793C-DB3A-C24085C73B7D}"/>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a:extLst>
                <a:ext uri="{FF2B5EF4-FFF2-40B4-BE49-F238E27FC236}">
                  <a16:creationId xmlns:a16="http://schemas.microsoft.com/office/drawing/2014/main" id="{F015926D-6092-49EB-9205-664263241A17}"/>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7" name="Rectangle 16">
              <a:extLst>
                <a:ext uri="{FF2B5EF4-FFF2-40B4-BE49-F238E27FC236}">
                  <a16:creationId xmlns:a16="http://schemas.microsoft.com/office/drawing/2014/main" id="{B4498B07-CE56-C814-DC2C-6B320E077626}"/>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8" name="Rectangle 17">
              <a:extLst>
                <a:ext uri="{FF2B5EF4-FFF2-40B4-BE49-F238E27FC236}">
                  <a16:creationId xmlns:a16="http://schemas.microsoft.com/office/drawing/2014/main" id="{FB20E572-7C71-5AE1-21D9-C78DD30C7B2E}"/>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9" name="Rectangle 18">
              <a:extLst>
                <a:ext uri="{FF2B5EF4-FFF2-40B4-BE49-F238E27FC236}">
                  <a16:creationId xmlns:a16="http://schemas.microsoft.com/office/drawing/2014/main" id="{65E5BE37-793B-F863-C444-203BE06999A3}"/>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pic>
        <p:nvPicPr>
          <p:cNvPr id="20" name="batdaucauhoi">
            <a:hlinkClick r:id="" action="ppaction://media"/>
            <a:extLst>
              <a:ext uri="{FF2B5EF4-FFF2-40B4-BE49-F238E27FC236}">
                <a16:creationId xmlns:a16="http://schemas.microsoft.com/office/drawing/2014/main" id="{B5492FAF-3055-7877-A117-52F68F5E70FB}"/>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618143" y="-770106"/>
            <a:ext cx="609600" cy="609600"/>
          </a:xfrm>
          <a:prstGeom prst="rect">
            <a:avLst/>
          </a:prstGeom>
        </p:spPr>
      </p:pic>
      <p:pic>
        <p:nvPicPr>
          <p:cNvPr id="21" name="dapandung">
            <a:hlinkClick r:id="" action="ppaction://media"/>
            <a:extLst>
              <a:ext uri="{FF2B5EF4-FFF2-40B4-BE49-F238E27FC236}">
                <a16:creationId xmlns:a16="http://schemas.microsoft.com/office/drawing/2014/main" id="{1953809F-421D-FACF-1315-867BD2F85B77}"/>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2556833" y="-770106"/>
            <a:ext cx="609600" cy="609600"/>
          </a:xfrm>
          <a:prstGeom prst="rect">
            <a:avLst/>
          </a:prstGeom>
        </p:spPr>
      </p:pic>
    </p:spTree>
    <p:extLst>
      <p:ext uri="{BB962C8B-B14F-4D97-AF65-F5344CB8AC3E}">
        <p14:creationId xmlns:p14="http://schemas.microsoft.com/office/powerpoint/2010/main" val="289219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48" fill="hold"/>
                                        <p:tgtEl>
                                          <p:spTgt spid="20"/>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par>
                                <p:cTn id="24" presetID="1" presetClass="mediacall" presetSubtype="0" fill="hold" nodeType="withEffect">
                                  <p:stCondLst>
                                    <p:cond delay="0"/>
                                  </p:stCondLst>
                                  <p:childTnLst>
                                    <p:cmd type="call" cmd="playFrom(0.0)">
                                      <p:cBhvr>
                                        <p:cTn id="25" dur="3528"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6" fill="hold" display="0">
                  <p:stCondLst>
                    <p:cond delay="indefinite"/>
                  </p:stCondLst>
                  <p:endCondLst>
                    <p:cond evt="onStopAudio" delay="0">
                      <p:tgtEl>
                        <p:sldTgt/>
                      </p:tgtEl>
                    </p:cond>
                  </p:endCondLst>
                </p:cTn>
                <p:tgtEl>
                  <p:spTgt spid="20"/>
                </p:tgtEl>
              </p:cMediaNode>
            </p:audio>
            <p:audio>
              <p:cMediaNode>
                <p:cTn id="27" fill="hold" display="0">
                  <p:stCondLst>
                    <p:cond delay="indefinite"/>
                  </p:stCondLst>
                  <p:endCondLst>
                    <p:cond evt="onStopAudio" delay="0">
                      <p:tgtEl>
                        <p:sldTgt/>
                      </p:tgtEl>
                    </p:cond>
                  </p:endCondLst>
                </p:cTn>
                <p:tgtEl>
                  <p:spTgt spid="21"/>
                </p:tgtEl>
              </p:cMediaNode>
            </p:audio>
          </p:childTnLst>
        </p:cTn>
      </p:par>
    </p:tnLst>
    <p:bldLst>
      <p:bldP spid="4"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hlinkClick r:id="rId6" action="ppaction://hlinksldjump"/>
            <a:extLst>
              <a:ext uri="{FF2B5EF4-FFF2-40B4-BE49-F238E27FC236}">
                <a16:creationId xmlns:a16="http://schemas.microsoft.com/office/drawing/2014/main" id="{4D0BB705-A904-70BA-9303-AEF42996F865}"/>
              </a:ext>
            </a:extLst>
          </p:cNvPr>
          <p:cNvSpPr/>
          <p:nvPr/>
        </p:nvSpPr>
        <p:spPr>
          <a:xfrm rot="21456118">
            <a:off x="8395271" y="5692072"/>
            <a:ext cx="368185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7"/>
            <a:stretch>
              <a:fillRect/>
            </a:stretch>
          </a:blipFill>
        </p:spPr>
        <p:txBody>
          <a:bodyPr anchor="t"/>
          <a:lstStyle/>
          <a:p>
            <a:pP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         QUAY VỀ</a:t>
            </a:r>
            <a:endParaRPr lang="vi-VN" sz="2800" b="1">
              <a:solidFill>
                <a:srgbClr val="96673F"/>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800">
              <a:solidFill>
                <a:srgbClr val="96673F"/>
              </a:solidFill>
            </a:endParaRPr>
          </a:p>
        </p:txBody>
      </p:sp>
      <p:sp>
        <p:nvSpPr>
          <p:cNvPr id="3" name="Freeform 3">
            <a:extLst>
              <a:ext uri="{FF2B5EF4-FFF2-40B4-BE49-F238E27FC236}">
                <a16:creationId xmlns:a16="http://schemas.microsoft.com/office/drawing/2014/main" id="{CF5266D1-41BE-BBCA-7EB6-E40D4452241E}"/>
              </a:ext>
            </a:extLst>
          </p:cNvPr>
          <p:cNvSpPr/>
          <p:nvPr/>
        </p:nvSpPr>
        <p:spPr>
          <a:xfrm>
            <a:off x="318566" y="531588"/>
            <a:ext cx="4287302" cy="975480"/>
          </a:xfrm>
          <a:custGeom>
            <a:avLst/>
            <a:gdLst/>
            <a:ahLst/>
            <a:cxnLst/>
            <a:rect l="l" t="t" r="r" b="b"/>
            <a:pathLst>
              <a:path w="7448088" h="2104085">
                <a:moveTo>
                  <a:pt x="0" y="0"/>
                </a:moveTo>
                <a:lnTo>
                  <a:pt x="7448088" y="0"/>
                </a:lnTo>
                <a:lnTo>
                  <a:pt x="7448088" y="2104085"/>
                </a:lnTo>
                <a:lnTo>
                  <a:pt x="0" y="2104085"/>
                </a:lnTo>
                <a:lnTo>
                  <a:pt x="0" y="0"/>
                </a:lnTo>
                <a:close/>
              </a:path>
            </a:pathLst>
          </a:custGeom>
          <a:blipFill>
            <a:blip r:embed="rId8"/>
            <a:stretch>
              <a:fillRect/>
            </a:stretch>
          </a:blipFill>
        </p:spPr>
        <p:txBody>
          <a:bodyPr anchor="b"/>
          <a:lstStyle/>
          <a:p>
            <a:pPr algn="ctr">
              <a:lnSpc>
                <a:spcPct val="150000"/>
              </a:lnSpc>
              <a:spcBef>
                <a:spcPts val="600"/>
              </a:spcBef>
            </a:pPr>
            <a:r>
              <a:rPr lang="en-US" sz="4800">
                <a:latin typeface="Pattaya" panose="00000500000000000000" pitchFamily="2" charset="-34"/>
                <a:cs typeface="Pattaya" panose="00000500000000000000" pitchFamily="2" charset="-34"/>
              </a:rPr>
              <a:t>GỢI Ý SỐ 5</a:t>
            </a:r>
          </a:p>
        </p:txBody>
      </p:sp>
      <p:sp>
        <p:nvSpPr>
          <p:cNvPr id="4" name="Freeform 6">
            <a:extLst>
              <a:ext uri="{FF2B5EF4-FFF2-40B4-BE49-F238E27FC236}">
                <a16:creationId xmlns:a16="http://schemas.microsoft.com/office/drawing/2014/main" id="{A9F6803D-D5DA-5C79-3340-AA56E1815DB6}"/>
              </a:ext>
            </a:extLst>
          </p:cNvPr>
          <p:cNvSpPr/>
          <p:nvPr/>
        </p:nvSpPr>
        <p:spPr>
          <a:xfrm>
            <a:off x="1227743" y="1718733"/>
            <a:ext cx="9474124" cy="2594984"/>
          </a:xfrm>
          <a:custGeom>
            <a:avLst/>
            <a:gdLst/>
            <a:ahLst/>
            <a:cxnLst/>
            <a:rect l="l" t="t" r="r" b="b"/>
            <a:pathLst>
              <a:path w="11881873" h="4589373">
                <a:moveTo>
                  <a:pt x="0" y="0"/>
                </a:moveTo>
                <a:lnTo>
                  <a:pt x="11881872" y="0"/>
                </a:lnTo>
                <a:lnTo>
                  <a:pt x="11881872" y="4589374"/>
                </a:lnTo>
                <a:lnTo>
                  <a:pt x="0" y="458937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nchor="ctr"/>
          <a:lstStyle/>
          <a:p>
            <a:pPr marL="0" algn="ctr" rtl="0" eaLnBrk="1" latinLnBrk="0" hangingPunct="1">
              <a:spcBef>
                <a:spcPts val="0"/>
              </a:spcBef>
              <a:spcAft>
                <a:spcPts val="0"/>
              </a:spcAft>
            </a:pPr>
            <a:r>
              <a:rPr lang="vi-VN" sz="3200" kern="1200">
                <a:solidFill>
                  <a:srgbClr val="000000"/>
                </a:solidFill>
                <a:effectLst/>
                <a:latin typeface="+mj-lt"/>
                <a:ea typeface="+mn-ea"/>
                <a:cs typeface="+mn-cs"/>
              </a:rPr>
              <a:t>Một chế độ xuất hiện sau sự phát triển của lực lượng</a:t>
            </a:r>
            <a:endParaRPr lang="en-US" sz="3200" kern="1200">
              <a:solidFill>
                <a:srgbClr val="000000"/>
              </a:solidFill>
              <a:effectLst/>
              <a:latin typeface="+mj-lt"/>
              <a:ea typeface="+mn-ea"/>
              <a:cs typeface="+mn-cs"/>
            </a:endParaRPr>
          </a:p>
          <a:p>
            <a:pPr marL="0" algn="ctr" rtl="0" eaLnBrk="1" latinLnBrk="0" hangingPunct="1">
              <a:spcBef>
                <a:spcPts val="0"/>
              </a:spcBef>
              <a:spcAft>
                <a:spcPts val="0"/>
              </a:spcAft>
            </a:pPr>
            <a:r>
              <a:rPr lang="vi-VN" sz="3200" kern="1200">
                <a:solidFill>
                  <a:srgbClr val="000000"/>
                </a:solidFill>
                <a:effectLst/>
                <a:latin typeface="+mj-lt"/>
                <a:ea typeface="+mn-ea"/>
                <a:cs typeface="+mn-cs"/>
              </a:rPr>
              <a:t>sản xuất, nó còn là nguyên nhân sâu xa dẫn tới sự</a:t>
            </a:r>
            <a:endParaRPr lang="en-US" sz="3200" kern="1200">
              <a:solidFill>
                <a:srgbClr val="000000"/>
              </a:solidFill>
              <a:effectLst/>
              <a:latin typeface="+mj-lt"/>
              <a:ea typeface="+mn-ea"/>
              <a:cs typeface="+mn-cs"/>
            </a:endParaRPr>
          </a:p>
          <a:p>
            <a:pPr marL="0" algn="ctr" rtl="0" eaLnBrk="1" latinLnBrk="0" hangingPunct="1">
              <a:spcBef>
                <a:spcPts val="0"/>
              </a:spcBef>
              <a:spcAft>
                <a:spcPts val="0"/>
              </a:spcAft>
            </a:pPr>
            <a:r>
              <a:rPr lang="vi-VN" sz="3200" kern="1200">
                <a:solidFill>
                  <a:srgbClr val="000000"/>
                </a:solidFill>
                <a:effectLst/>
                <a:latin typeface="+mj-lt"/>
                <a:ea typeface="+mn-ea"/>
                <a:cs typeface="+mn-cs"/>
              </a:rPr>
              <a:t>ra đời của nhà nước. Đó là chế độ gì? </a:t>
            </a:r>
            <a:endParaRPr lang="en-US" sz="3200">
              <a:effectLst/>
              <a:latin typeface="+mj-lt"/>
            </a:endParaRPr>
          </a:p>
        </p:txBody>
      </p:sp>
      <p:pic>
        <p:nvPicPr>
          <p:cNvPr id="5" name="Picture 4">
            <a:extLst>
              <a:ext uri="{FF2B5EF4-FFF2-40B4-BE49-F238E27FC236}">
                <a16:creationId xmlns:a16="http://schemas.microsoft.com/office/drawing/2014/main" id="{CC9A3A2F-AEF1-D758-D79F-BA9EA3AA7F03}"/>
              </a:ext>
            </a:extLst>
          </p:cNvPr>
          <p:cNvPicPr>
            <a:picLocks noChangeAspect="1"/>
          </p:cNvPicPr>
          <p:nvPr/>
        </p:nvPicPr>
        <p:blipFill>
          <a:blip r:embed="rId11"/>
          <a:srcRect/>
          <a:stretch>
            <a:fillRect/>
          </a:stretch>
        </p:blipFill>
        <p:spPr>
          <a:xfrm>
            <a:off x="2225151" y="4455658"/>
            <a:ext cx="1272964" cy="1354217"/>
          </a:xfrm>
          <a:prstGeom prst="rect">
            <a:avLst/>
          </a:prstGeom>
        </p:spPr>
      </p:pic>
      <p:sp>
        <p:nvSpPr>
          <p:cNvPr id="6" name="Freeform 3">
            <a:extLst>
              <a:ext uri="{FF2B5EF4-FFF2-40B4-BE49-F238E27FC236}">
                <a16:creationId xmlns:a16="http://schemas.microsoft.com/office/drawing/2014/main" id="{65DC9786-0988-CE4E-271D-A781EA8E8F98}"/>
              </a:ext>
            </a:extLst>
          </p:cNvPr>
          <p:cNvSpPr/>
          <p:nvPr/>
        </p:nvSpPr>
        <p:spPr>
          <a:xfrm>
            <a:off x="3870027" y="4701011"/>
            <a:ext cx="4137425" cy="1828800"/>
          </a:xfrm>
          <a:custGeom>
            <a:avLst/>
            <a:gdLst/>
            <a:ahLst/>
            <a:cxnLst/>
            <a:rect l="l" t="t" r="r" b="b"/>
            <a:pathLst>
              <a:path w="7315200" h="3657600">
                <a:moveTo>
                  <a:pt x="0" y="0"/>
                </a:moveTo>
                <a:lnTo>
                  <a:pt x="7315200" y="0"/>
                </a:lnTo>
                <a:lnTo>
                  <a:pt x="7315200" y="3657600"/>
                </a:lnTo>
                <a:lnTo>
                  <a:pt x="0" y="36576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nchor="ctr"/>
          <a:lstStyle/>
          <a:p>
            <a:pPr algn="ctr"/>
            <a:r>
              <a:rPr lang="en-US" sz="3600" b="1">
                <a:solidFill>
                  <a:srgbClr val="957051"/>
                </a:solidFill>
                <a:latin typeface="Times New Roman" panose="02020603050405020304" pitchFamily="18" charset="0"/>
                <a:cs typeface="Times New Roman" panose="02020603050405020304" pitchFamily="18" charset="0"/>
              </a:rPr>
              <a:t>TƯ HỮU</a:t>
            </a:r>
          </a:p>
        </p:txBody>
      </p:sp>
      <p:grpSp>
        <p:nvGrpSpPr>
          <p:cNvPr id="7" name="Group 6">
            <a:extLst>
              <a:ext uri="{FF2B5EF4-FFF2-40B4-BE49-F238E27FC236}">
                <a16:creationId xmlns:a16="http://schemas.microsoft.com/office/drawing/2014/main" id="{271F2CB2-5607-D488-8639-00052A4188B5}"/>
              </a:ext>
            </a:extLst>
          </p:cNvPr>
          <p:cNvGrpSpPr/>
          <p:nvPr/>
        </p:nvGrpSpPr>
        <p:grpSpPr>
          <a:xfrm>
            <a:off x="5113807" y="610718"/>
            <a:ext cx="3667376" cy="799851"/>
            <a:chOff x="1749188" y="791570"/>
            <a:chExt cx="2286000" cy="457200"/>
          </a:xfrm>
        </p:grpSpPr>
        <p:sp>
          <p:nvSpPr>
            <p:cNvPr id="8" name="Rectangle 7">
              <a:extLst>
                <a:ext uri="{FF2B5EF4-FFF2-40B4-BE49-F238E27FC236}">
                  <a16:creationId xmlns:a16="http://schemas.microsoft.com/office/drawing/2014/main" id="{034BBB6A-9429-5304-6979-1B0DE2736DA1}"/>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9" name="Rectangle 8">
              <a:extLst>
                <a:ext uri="{FF2B5EF4-FFF2-40B4-BE49-F238E27FC236}">
                  <a16:creationId xmlns:a16="http://schemas.microsoft.com/office/drawing/2014/main" id="{CADB662F-AF68-CB6C-8FEE-8F1451EEA6C2}"/>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 name="Rectangle 9">
              <a:extLst>
                <a:ext uri="{FF2B5EF4-FFF2-40B4-BE49-F238E27FC236}">
                  <a16:creationId xmlns:a16="http://schemas.microsoft.com/office/drawing/2014/main" id="{CBAF77DF-625A-5910-B201-797C867C08DC}"/>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 name="Rectangle 10">
              <a:extLst>
                <a:ext uri="{FF2B5EF4-FFF2-40B4-BE49-F238E27FC236}">
                  <a16:creationId xmlns:a16="http://schemas.microsoft.com/office/drawing/2014/main" id="{35853A39-5D6D-3BC2-D346-9C2DF5F59803}"/>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 name="Rectangle 11">
              <a:extLst>
                <a:ext uri="{FF2B5EF4-FFF2-40B4-BE49-F238E27FC236}">
                  <a16:creationId xmlns:a16="http://schemas.microsoft.com/office/drawing/2014/main" id="{290B15C1-40CE-91CE-3CF8-4182F047267F}"/>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 name="Rectangle 12">
              <a:extLst>
                <a:ext uri="{FF2B5EF4-FFF2-40B4-BE49-F238E27FC236}">
                  <a16:creationId xmlns:a16="http://schemas.microsoft.com/office/drawing/2014/main" id="{63CA107F-CBDD-6EF9-7E3A-4E2241F34B33}"/>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4" name="Rectangle 13">
              <a:extLst>
                <a:ext uri="{FF2B5EF4-FFF2-40B4-BE49-F238E27FC236}">
                  <a16:creationId xmlns:a16="http://schemas.microsoft.com/office/drawing/2014/main" id="{17B4DB8B-5D73-184B-204B-3AA0C391898E}"/>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a:extLst>
                <a:ext uri="{FF2B5EF4-FFF2-40B4-BE49-F238E27FC236}">
                  <a16:creationId xmlns:a16="http://schemas.microsoft.com/office/drawing/2014/main" id="{C5C9E007-2028-A178-F77B-3D921D0AD274}"/>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a:extLst>
                <a:ext uri="{FF2B5EF4-FFF2-40B4-BE49-F238E27FC236}">
                  <a16:creationId xmlns:a16="http://schemas.microsoft.com/office/drawing/2014/main" id="{29277E40-DD59-A83A-2E3E-8166559B8DC5}"/>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7" name="Rectangle 16">
              <a:extLst>
                <a:ext uri="{FF2B5EF4-FFF2-40B4-BE49-F238E27FC236}">
                  <a16:creationId xmlns:a16="http://schemas.microsoft.com/office/drawing/2014/main" id="{6437923F-CBE4-4908-EE05-49299BCB6F02}"/>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pic>
        <p:nvPicPr>
          <p:cNvPr id="18" name="batdaucauhoi">
            <a:hlinkClick r:id="" action="ppaction://media"/>
            <a:extLst>
              <a:ext uri="{FF2B5EF4-FFF2-40B4-BE49-F238E27FC236}">
                <a16:creationId xmlns:a16="http://schemas.microsoft.com/office/drawing/2014/main" id="{B52F7D8F-6A18-9400-D8D0-A5F6A9DB77C0}"/>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618143" y="-770106"/>
            <a:ext cx="609600" cy="609600"/>
          </a:xfrm>
          <a:prstGeom prst="rect">
            <a:avLst/>
          </a:prstGeom>
        </p:spPr>
      </p:pic>
      <p:pic>
        <p:nvPicPr>
          <p:cNvPr id="19" name="dapandung">
            <a:hlinkClick r:id="" action="ppaction://media"/>
            <a:extLst>
              <a:ext uri="{FF2B5EF4-FFF2-40B4-BE49-F238E27FC236}">
                <a16:creationId xmlns:a16="http://schemas.microsoft.com/office/drawing/2014/main" id="{B76CC041-B856-35DA-AF3B-D3F2FFC05421}"/>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2556833" y="-770106"/>
            <a:ext cx="609600" cy="609600"/>
          </a:xfrm>
          <a:prstGeom prst="rect">
            <a:avLst/>
          </a:prstGeom>
        </p:spPr>
      </p:pic>
    </p:spTree>
    <p:extLst>
      <p:ext uri="{BB962C8B-B14F-4D97-AF65-F5344CB8AC3E}">
        <p14:creationId xmlns:p14="http://schemas.microsoft.com/office/powerpoint/2010/main" val="4289576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48"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1" presetClass="mediacall" presetSubtype="0" fill="hold" nodeType="withEffect">
                                  <p:stCondLst>
                                    <p:cond delay="0"/>
                                  </p:stCondLst>
                                  <p:childTnLst>
                                    <p:cmd type="call" cmd="playFrom(0.0)">
                                      <p:cBhvr>
                                        <p:cTn id="23" dur="3528"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18"/>
                </p:tgtEl>
              </p:cMediaNode>
            </p:audio>
            <p:audio>
              <p:cMediaNode>
                <p:cTn id="25" fill="hold" display="0">
                  <p:stCondLst>
                    <p:cond delay="indefinite"/>
                  </p:stCondLst>
                  <p:endCondLst>
                    <p:cond evt="onStopAudio" delay="0">
                      <p:tgtEl>
                        <p:sldTgt/>
                      </p:tgtEl>
                    </p:cond>
                  </p:endCondLst>
                </p:cTn>
                <p:tgtEl>
                  <p:spTgt spid="19"/>
                </p:tgtEl>
              </p:cMediaNode>
            </p:audio>
          </p:childTnLst>
        </p:cTn>
      </p:par>
    </p:tnLst>
    <p:bldLst>
      <p:bldP spid="4"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hlinkClick r:id="rId6" action="ppaction://hlinksldjump"/>
            <a:extLst>
              <a:ext uri="{FF2B5EF4-FFF2-40B4-BE49-F238E27FC236}">
                <a16:creationId xmlns:a16="http://schemas.microsoft.com/office/drawing/2014/main" id="{BC1376D1-5C16-530F-AAA7-E023D7283169}"/>
              </a:ext>
            </a:extLst>
          </p:cNvPr>
          <p:cNvSpPr/>
          <p:nvPr/>
        </p:nvSpPr>
        <p:spPr>
          <a:xfrm rot="21456118">
            <a:off x="8395271" y="5692072"/>
            <a:ext cx="368185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7"/>
            <a:stretch>
              <a:fillRect/>
            </a:stretch>
          </a:blipFill>
        </p:spPr>
        <p:txBody>
          <a:bodyPr anchor="t"/>
          <a:lstStyle/>
          <a:p>
            <a:pP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         QUAY VỀ</a:t>
            </a:r>
            <a:endParaRPr lang="vi-VN" sz="2800" b="1">
              <a:solidFill>
                <a:srgbClr val="96673F"/>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800">
              <a:solidFill>
                <a:srgbClr val="96673F"/>
              </a:solidFill>
            </a:endParaRPr>
          </a:p>
        </p:txBody>
      </p:sp>
      <p:sp>
        <p:nvSpPr>
          <p:cNvPr id="3" name="Freeform 3">
            <a:extLst>
              <a:ext uri="{FF2B5EF4-FFF2-40B4-BE49-F238E27FC236}">
                <a16:creationId xmlns:a16="http://schemas.microsoft.com/office/drawing/2014/main" id="{EF6E3DB5-1D8D-F03B-1246-E3B49A6B8E0A}"/>
              </a:ext>
            </a:extLst>
          </p:cNvPr>
          <p:cNvSpPr/>
          <p:nvPr/>
        </p:nvSpPr>
        <p:spPr>
          <a:xfrm>
            <a:off x="318566" y="531588"/>
            <a:ext cx="4287302" cy="975480"/>
          </a:xfrm>
          <a:custGeom>
            <a:avLst/>
            <a:gdLst/>
            <a:ahLst/>
            <a:cxnLst/>
            <a:rect l="l" t="t" r="r" b="b"/>
            <a:pathLst>
              <a:path w="7448088" h="2104085">
                <a:moveTo>
                  <a:pt x="0" y="0"/>
                </a:moveTo>
                <a:lnTo>
                  <a:pt x="7448088" y="0"/>
                </a:lnTo>
                <a:lnTo>
                  <a:pt x="7448088" y="2104085"/>
                </a:lnTo>
                <a:lnTo>
                  <a:pt x="0" y="2104085"/>
                </a:lnTo>
                <a:lnTo>
                  <a:pt x="0" y="0"/>
                </a:lnTo>
                <a:close/>
              </a:path>
            </a:pathLst>
          </a:custGeom>
          <a:blipFill>
            <a:blip r:embed="rId8"/>
            <a:stretch>
              <a:fillRect/>
            </a:stretch>
          </a:blipFill>
        </p:spPr>
        <p:txBody>
          <a:bodyPr anchor="b"/>
          <a:lstStyle/>
          <a:p>
            <a:pPr algn="ctr">
              <a:lnSpc>
                <a:spcPct val="150000"/>
              </a:lnSpc>
              <a:spcBef>
                <a:spcPts val="600"/>
              </a:spcBef>
            </a:pPr>
            <a:r>
              <a:rPr lang="en-US" sz="4800">
                <a:latin typeface="Pattaya" panose="00000500000000000000" pitchFamily="2" charset="-34"/>
                <a:cs typeface="Pattaya" panose="00000500000000000000" pitchFamily="2" charset="-34"/>
              </a:rPr>
              <a:t>GỢI Ý SỐ 6</a:t>
            </a:r>
          </a:p>
        </p:txBody>
      </p:sp>
      <p:sp>
        <p:nvSpPr>
          <p:cNvPr id="4" name="Freeform 6">
            <a:extLst>
              <a:ext uri="{FF2B5EF4-FFF2-40B4-BE49-F238E27FC236}">
                <a16:creationId xmlns:a16="http://schemas.microsoft.com/office/drawing/2014/main" id="{5B1C064E-2231-1964-3F8F-4401EEE0D8ED}"/>
              </a:ext>
            </a:extLst>
          </p:cNvPr>
          <p:cNvSpPr/>
          <p:nvPr/>
        </p:nvSpPr>
        <p:spPr>
          <a:xfrm>
            <a:off x="1227743" y="1718733"/>
            <a:ext cx="9474124" cy="2594984"/>
          </a:xfrm>
          <a:custGeom>
            <a:avLst/>
            <a:gdLst/>
            <a:ahLst/>
            <a:cxnLst/>
            <a:rect l="l" t="t" r="r" b="b"/>
            <a:pathLst>
              <a:path w="11881873" h="4589373">
                <a:moveTo>
                  <a:pt x="0" y="0"/>
                </a:moveTo>
                <a:lnTo>
                  <a:pt x="11881872" y="0"/>
                </a:lnTo>
                <a:lnTo>
                  <a:pt x="11881872" y="4589374"/>
                </a:lnTo>
                <a:lnTo>
                  <a:pt x="0" y="458937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nchor="ctr"/>
          <a:lstStyle/>
          <a:p>
            <a:pPr algn="ctr"/>
            <a:r>
              <a:rPr lang="vi-VN" sz="3200" kern="1200">
                <a:solidFill>
                  <a:srgbClr val="000000"/>
                </a:solidFill>
                <a:effectLst>
                  <a:outerShdw blurRad="38100" dist="38100" dir="2700000" algn="tl">
                    <a:srgbClr val="000000">
                      <a:alpha val="43137"/>
                    </a:srgbClr>
                  </a:outerShdw>
                </a:effectLst>
                <a:latin typeface="+mj-lt"/>
                <a:ea typeface="+mn-ea"/>
                <a:cs typeface="+mn-cs"/>
              </a:rPr>
              <a:t>Việc nắm giữ chính quyền, cai quản mọi chuyện của</a:t>
            </a:r>
            <a:endParaRPr lang="en-US" sz="3200" kern="1200">
              <a:solidFill>
                <a:srgbClr val="000000"/>
              </a:solidFill>
              <a:effectLst>
                <a:outerShdw blurRad="38100" dist="38100" dir="2700000" algn="tl">
                  <a:srgbClr val="000000">
                    <a:alpha val="43137"/>
                  </a:srgbClr>
                </a:outerShdw>
              </a:effectLst>
              <a:latin typeface="+mj-lt"/>
              <a:ea typeface="+mn-ea"/>
              <a:cs typeface="+mn-cs"/>
            </a:endParaRPr>
          </a:p>
          <a:p>
            <a:pPr algn="ctr"/>
            <a:r>
              <a:rPr lang="vi-VN" sz="3200" kern="1200">
                <a:solidFill>
                  <a:srgbClr val="000000"/>
                </a:solidFill>
                <a:effectLst>
                  <a:outerShdw blurRad="38100" dist="38100" dir="2700000" algn="tl">
                    <a:srgbClr val="000000">
                      <a:alpha val="43137"/>
                    </a:srgbClr>
                  </a:outerShdw>
                </a:effectLst>
                <a:latin typeface="+mj-lt"/>
              </a:rPr>
              <a:t>nhà nước</a:t>
            </a:r>
            <a:r>
              <a:rPr lang="en-US" sz="3200">
                <a:solidFill>
                  <a:srgbClr val="000000"/>
                </a:solidFill>
                <a:effectLst>
                  <a:outerShdw blurRad="38100" dist="38100" dir="2700000" algn="tl">
                    <a:srgbClr val="000000">
                      <a:alpha val="43137"/>
                    </a:srgbClr>
                  </a:outerShdw>
                </a:effectLst>
                <a:latin typeface="+mj-lt"/>
              </a:rPr>
              <a:t> </a:t>
            </a:r>
            <a:r>
              <a:rPr lang="en-US" sz="3200">
                <a:solidFill>
                  <a:srgbClr val="00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(đặc điểm chính của chế độ phong kiến)</a:t>
            </a:r>
          </a:p>
          <a:p>
            <a:pPr algn="ctr"/>
            <a:r>
              <a:rPr lang="en-US" sz="3200">
                <a:solidFill>
                  <a:srgbClr val="00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Đó là sự …</a:t>
            </a:r>
            <a:endParaRPr lang="en-US" sz="320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45AA05C-1A32-F427-A527-AED5B1FF7B35}"/>
              </a:ext>
            </a:extLst>
          </p:cNvPr>
          <p:cNvPicPr>
            <a:picLocks noChangeAspect="1"/>
          </p:cNvPicPr>
          <p:nvPr/>
        </p:nvPicPr>
        <p:blipFill>
          <a:blip r:embed="rId11"/>
          <a:srcRect/>
          <a:stretch>
            <a:fillRect/>
          </a:stretch>
        </p:blipFill>
        <p:spPr>
          <a:xfrm>
            <a:off x="2225151" y="4455658"/>
            <a:ext cx="1272964" cy="1354217"/>
          </a:xfrm>
          <a:prstGeom prst="rect">
            <a:avLst/>
          </a:prstGeom>
        </p:spPr>
      </p:pic>
      <p:sp>
        <p:nvSpPr>
          <p:cNvPr id="6" name="Freeform 3">
            <a:extLst>
              <a:ext uri="{FF2B5EF4-FFF2-40B4-BE49-F238E27FC236}">
                <a16:creationId xmlns:a16="http://schemas.microsoft.com/office/drawing/2014/main" id="{7790116A-1D0F-B63E-2EBF-3E37EA038756}"/>
              </a:ext>
            </a:extLst>
          </p:cNvPr>
          <p:cNvSpPr/>
          <p:nvPr/>
        </p:nvSpPr>
        <p:spPr>
          <a:xfrm>
            <a:off x="3870027" y="4701011"/>
            <a:ext cx="4137425" cy="1828800"/>
          </a:xfrm>
          <a:custGeom>
            <a:avLst/>
            <a:gdLst/>
            <a:ahLst/>
            <a:cxnLst/>
            <a:rect l="l" t="t" r="r" b="b"/>
            <a:pathLst>
              <a:path w="7315200" h="3657600">
                <a:moveTo>
                  <a:pt x="0" y="0"/>
                </a:moveTo>
                <a:lnTo>
                  <a:pt x="7315200" y="0"/>
                </a:lnTo>
                <a:lnTo>
                  <a:pt x="7315200" y="3657600"/>
                </a:lnTo>
                <a:lnTo>
                  <a:pt x="0" y="36576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nchor="ctr"/>
          <a:lstStyle/>
          <a:p>
            <a:pPr algn="ctr"/>
            <a:r>
              <a:rPr lang="en-US" sz="3600" b="1">
                <a:solidFill>
                  <a:srgbClr val="957051"/>
                </a:solidFill>
                <a:latin typeface="Times New Roman" panose="02020603050405020304" pitchFamily="18" charset="0"/>
                <a:cs typeface="Times New Roman" panose="02020603050405020304" pitchFamily="18" charset="0"/>
              </a:rPr>
              <a:t>THỐNG TRỊ</a:t>
            </a:r>
          </a:p>
        </p:txBody>
      </p:sp>
      <p:grpSp>
        <p:nvGrpSpPr>
          <p:cNvPr id="7" name="Group 6">
            <a:extLst>
              <a:ext uri="{FF2B5EF4-FFF2-40B4-BE49-F238E27FC236}">
                <a16:creationId xmlns:a16="http://schemas.microsoft.com/office/drawing/2014/main" id="{16508902-D9CC-51CB-581F-F8CEE9920A3A}"/>
              </a:ext>
            </a:extLst>
          </p:cNvPr>
          <p:cNvGrpSpPr/>
          <p:nvPr/>
        </p:nvGrpSpPr>
        <p:grpSpPr>
          <a:xfrm>
            <a:off x="5019382" y="711236"/>
            <a:ext cx="4521742" cy="620203"/>
            <a:chOff x="1749188" y="791570"/>
            <a:chExt cx="3657600" cy="457200"/>
          </a:xfrm>
        </p:grpSpPr>
        <p:sp>
          <p:nvSpPr>
            <p:cNvPr id="8" name="Rectangle 7">
              <a:extLst>
                <a:ext uri="{FF2B5EF4-FFF2-40B4-BE49-F238E27FC236}">
                  <a16:creationId xmlns:a16="http://schemas.microsoft.com/office/drawing/2014/main" id="{E1D9DAEA-02C1-1161-3AEE-2C3EB6EF007C}"/>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9" name="Rectangle 8">
              <a:extLst>
                <a:ext uri="{FF2B5EF4-FFF2-40B4-BE49-F238E27FC236}">
                  <a16:creationId xmlns:a16="http://schemas.microsoft.com/office/drawing/2014/main" id="{AA9788A4-008A-76BC-5695-8F631709858C}"/>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 name="Rectangle 9">
              <a:extLst>
                <a:ext uri="{FF2B5EF4-FFF2-40B4-BE49-F238E27FC236}">
                  <a16:creationId xmlns:a16="http://schemas.microsoft.com/office/drawing/2014/main" id="{DE282B4D-29C1-67BC-C813-A9A1080EBC58}"/>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 name="Rectangle 10">
              <a:extLst>
                <a:ext uri="{FF2B5EF4-FFF2-40B4-BE49-F238E27FC236}">
                  <a16:creationId xmlns:a16="http://schemas.microsoft.com/office/drawing/2014/main" id="{FD5C5491-CB1D-BED7-F29D-C85487D3D810}"/>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 name="Rectangle 11">
              <a:extLst>
                <a:ext uri="{FF2B5EF4-FFF2-40B4-BE49-F238E27FC236}">
                  <a16:creationId xmlns:a16="http://schemas.microsoft.com/office/drawing/2014/main" id="{B7889A7A-320D-1482-ECE9-C453167596A7}"/>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 name="Rectangle 12">
              <a:extLst>
                <a:ext uri="{FF2B5EF4-FFF2-40B4-BE49-F238E27FC236}">
                  <a16:creationId xmlns:a16="http://schemas.microsoft.com/office/drawing/2014/main" id="{E1D7E307-F393-2422-FD3D-2D040F2BCE26}"/>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4" name="Rectangle 13">
              <a:extLst>
                <a:ext uri="{FF2B5EF4-FFF2-40B4-BE49-F238E27FC236}">
                  <a16:creationId xmlns:a16="http://schemas.microsoft.com/office/drawing/2014/main" id="{2ADD7BDE-1A82-1417-07BA-9582CE72C657}"/>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a:extLst>
                <a:ext uri="{FF2B5EF4-FFF2-40B4-BE49-F238E27FC236}">
                  <a16:creationId xmlns:a16="http://schemas.microsoft.com/office/drawing/2014/main" id="{ADAB5DA6-E870-49D6-A503-7501E5E4C391}"/>
                </a:ext>
              </a:extLst>
            </p:cNvPr>
            <p:cNvSpPr/>
            <p:nvPr/>
          </p:nvSpPr>
          <p:spPr>
            <a:xfrm>
              <a:off x="4949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a:extLst>
                <a:ext uri="{FF2B5EF4-FFF2-40B4-BE49-F238E27FC236}">
                  <a16:creationId xmlns:a16="http://schemas.microsoft.com/office/drawing/2014/main" id="{26191B68-379D-14F0-A77F-9EDE9701BB71}"/>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7" name="Rectangle 16">
              <a:extLst>
                <a:ext uri="{FF2B5EF4-FFF2-40B4-BE49-F238E27FC236}">
                  <a16:creationId xmlns:a16="http://schemas.microsoft.com/office/drawing/2014/main" id="{31CEE874-73D7-FF63-8D36-40A4DE83C91C}"/>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8" name="Rectangle 17">
              <a:extLst>
                <a:ext uri="{FF2B5EF4-FFF2-40B4-BE49-F238E27FC236}">
                  <a16:creationId xmlns:a16="http://schemas.microsoft.com/office/drawing/2014/main" id="{3D9EA536-125F-EB08-D25E-59517E1D13E2}"/>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9" name="Rectangle 18">
              <a:extLst>
                <a:ext uri="{FF2B5EF4-FFF2-40B4-BE49-F238E27FC236}">
                  <a16:creationId xmlns:a16="http://schemas.microsoft.com/office/drawing/2014/main" id="{5B99EA55-FFFF-8D71-588D-ACA094B64C4C}"/>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 name="Rectangle 19">
              <a:extLst>
                <a:ext uri="{FF2B5EF4-FFF2-40B4-BE49-F238E27FC236}">
                  <a16:creationId xmlns:a16="http://schemas.microsoft.com/office/drawing/2014/main" id="{02657343-4A53-1E4D-DEA6-03A52987C70A}"/>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1" name="Rectangle 20">
              <a:extLst>
                <a:ext uri="{FF2B5EF4-FFF2-40B4-BE49-F238E27FC236}">
                  <a16:creationId xmlns:a16="http://schemas.microsoft.com/office/drawing/2014/main" id="{C3647963-36C2-662B-C21B-FBF2441DDFFD}"/>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2" name="Rectangle 21">
              <a:extLst>
                <a:ext uri="{FF2B5EF4-FFF2-40B4-BE49-F238E27FC236}">
                  <a16:creationId xmlns:a16="http://schemas.microsoft.com/office/drawing/2014/main" id="{DFD5694C-5C02-7874-2601-8489EBE6F428}"/>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3" name="Rectangle 22">
              <a:extLst>
                <a:ext uri="{FF2B5EF4-FFF2-40B4-BE49-F238E27FC236}">
                  <a16:creationId xmlns:a16="http://schemas.microsoft.com/office/drawing/2014/main" id="{56985788-E59A-3B43-2A00-96165C871E4C}"/>
                </a:ext>
              </a:extLst>
            </p:cNvPr>
            <p:cNvSpPr/>
            <p:nvPr/>
          </p:nvSpPr>
          <p:spPr>
            <a:xfrm>
              <a:off x="4949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pic>
        <p:nvPicPr>
          <p:cNvPr id="24" name="batdaucauhoi">
            <a:hlinkClick r:id="" action="ppaction://media"/>
            <a:extLst>
              <a:ext uri="{FF2B5EF4-FFF2-40B4-BE49-F238E27FC236}">
                <a16:creationId xmlns:a16="http://schemas.microsoft.com/office/drawing/2014/main" id="{6D29459B-E073-9B44-3D8C-2DBD452BCE45}"/>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618143" y="-770106"/>
            <a:ext cx="609600" cy="609600"/>
          </a:xfrm>
          <a:prstGeom prst="rect">
            <a:avLst/>
          </a:prstGeom>
        </p:spPr>
      </p:pic>
      <p:pic>
        <p:nvPicPr>
          <p:cNvPr id="25" name="dapandung">
            <a:hlinkClick r:id="" action="ppaction://media"/>
            <a:extLst>
              <a:ext uri="{FF2B5EF4-FFF2-40B4-BE49-F238E27FC236}">
                <a16:creationId xmlns:a16="http://schemas.microsoft.com/office/drawing/2014/main" id="{DA595A6E-D40A-2C8F-9333-2745CC15C5AC}"/>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2556833" y="-770106"/>
            <a:ext cx="609600" cy="609600"/>
          </a:xfrm>
          <a:prstGeom prst="rect">
            <a:avLst/>
          </a:prstGeom>
        </p:spPr>
      </p:pic>
    </p:spTree>
    <p:extLst>
      <p:ext uri="{BB962C8B-B14F-4D97-AF65-F5344CB8AC3E}">
        <p14:creationId xmlns:p14="http://schemas.microsoft.com/office/powerpoint/2010/main" val="2131481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48" fill="hold"/>
                                        <p:tgtEl>
                                          <p:spTgt spid="2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1" presetClass="mediacall" presetSubtype="0" fill="hold" nodeType="withEffect">
                                  <p:stCondLst>
                                    <p:cond delay="0"/>
                                  </p:stCondLst>
                                  <p:childTnLst>
                                    <p:cmd type="call" cmd="playFrom(0.0)">
                                      <p:cBhvr>
                                        <p:cTn id="23" dur="3528"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24"/>
                </p:tgtEl>
              </p:cMediaNode>
            </p:audio>
            <p:audio>
              <p:cMediaNode>
                <p:cTn id="25" fill="hold" display="0">
                  <p:stCondLst>
                    <p:cond delay="indefinite"/>
                  </p:stCondLst>
                  <p:endCondLst>
                    <p:cond evt="onStopAudio" delay="0">
                      <p:tgtEl>
                        <p:sldTgt/>
                      </p:tgtEl>
                    </p:cond>
                  </p:endCondLst>
                </p:cTn>
                <p:tgtEl>
                  <p:spTgt spid="25"/>
                </p:tgtEl>
              </p:cMediaNode>
            </p:audio>
          </p:childTnLst>
        </p:cTn>
      </p:par>
    </p:tnLst>
    <p:bldLst>
      <p:bldP spid="4"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hlinkClick r:id="rId6" action="ppaction://hlinksldjump"/>
            <a:extLst>
              <a:ext uri="{FF2B5EF4-FFF2-40B4-BE49-F238E27FC236}">
                <a16:creationId xmlns:a16="http://schemas.microsoft.com/office/drawing/2014/main" id="{1B29AB6A-223A-0CF6-F8F2-FB40ACB523C1}"/>
              </a:ext>
            </a:extLst>
          </p:cNvPr>
          <p:cNvSpPr/>
          <p:nvPr/>
        </p:nvSpPr>
        <p:spPr>
          <a:xfrm rot="21456118">
            <a:off x="8395271" y="5692072"/>
            <a:ext cx="368185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7"/>
            <a:stretch>
              <a:fillRect/>
            </a:stretch>
          </a:blipFill>
        </p:spPr>
        <p:txBody>
          <a:bodyPr anchor="t"/>
          <a:lstStyle/>
          <a:p>
            <a:pP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         QUAY VỀ</a:t>
            </a:r>
            <a:endParaRPr lang="vi-VN" sz="2800" b="1">
              <a:solidFill>
                <a:srgbClr val="96673F"/>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800">
              <a:solidFill>
                <a:srgbClr val="96673F"/>
              </a:solidFill>
            </a:endParaRPr>
          </a:p>
        </p:txBody>
      </p:sp>
      <p:sp>
        <p:nvSpPr>
          <p:cNvPr id="3" name="Freeform 3">
            <a:extLst>
              <a:ext uri="{FF2B5EF4-FFF2-40B4-BE49-F238E27FC236}">
                <a16:creationId xmlns:a16="http://schemas.microsoft.com/office/drawing/2014/main" id="{B7251749-2CF1-0B29-C043-1D4814ED9596}"/>
              </a:ext>
            </a:extLst>
          </p:cNvPr>
          <p:cNvSpPr/>
          <p:nvPr/>
        </p:nvSpPr>
        <p:spPr>
          <a:xfrm>
            <a:off x="318566" y="531588"/>
            <a:ext cx="4287302" cy="975480"/>
          </a:xfrm>
          <a:custGeom>
            <a:avLst/>
            <a:gdLst/>
            <a:ahLst/>
            <a:cxnLst/>
            <a:rect l="l" t="t" r="r" b="b"/>
            <a:pathLst>
              <a:path w="7448088" h="2104085">
                <a:moveTo>
                  <a:pt x="0" y="0"/>
                </a:moveTo>
                <a:lnTo>
                  <a:pt x="7448088" y="0"/>
                </a:lnTo>
                <a:lnTo>
                  <a:pt x="7448088" y="2104085"/>
                </a:lnTo>
                <a:lnTo>
                  <a:pt x="0" y="2104085"/>
                </a:lnTo>
                <a:lnTo>
                  <a:pt x="0" y="0"/>
                </a:lnTo>
                <a:close/>
              </a:path>
            </a:pathLst>
          </a:custGeom>
          <a:blipFill>
            <a:blip r:embed="rId8"/>
            <a:stretch>
              <a:fillRect/>
            </a:stretch>
          </a:blipFill>
        </p:spPr>
        <p:txBody>
          <a:bodyPr anchor="b"/>
          <a:lstStyle/>
          <a:p>
            <a:pPr algn="ctr">
              <a:lnSpc>
                <a:spcPct val="150000"/>
              </a:lnSpc>
              <a:spcBef>
                <a:spcPts val="600"/>
              </a:spcBef>
            </a:pPr>
            <a:r>
              <a:rPr lang="en-US" sz="4800">
                <a:latin typeface="Pattaya" panose="00000500000000000000" pitchFamily="2" charset="-34"/>
                <a:cs typeface="Pattaya" panose="00000500000000000000" pitchFamily="2" charset="-34"/>
              </a:rPr>
              <a:t>GỢI Ý SỐ 7</a:t>
            </a:r>
          </a:p>
        </p:txBody>
      </p:sp>
      <p:sp>
        <p:nvSpPr>
          <p:cNvPr id="4" name="Freeform 6">
            <a:extLst>
              <a:ext uri="{FF2B5EF4-FFF2-40B4-BE49-F238E27FC236}">
                <a16:creationId xmlns:a16="http://schemas.microsoft.com/office/drawing/2014/main" id="{53E3443D-F9A3-6C46-EEC6-936F02CF54C5}"/>
              </a:ext>
            </a:extLst>
          </p:cNvPr>
          <p:cNvSpPr/>
          <p:nvPr/>
        </p:nvSpPr>
        <p:spPr>
          <a:xfrm>
            <a:off x="1227743" y="1718733"/>
            <a:ext cx="9474124" cy="2594984"/>
          </a:xfrm>
          <a:custGeom>
            <a:avLst/>
            <a:gdLst/>
            <a:ahLst/>
            <a:cxnLst/>
            <a:rect l="l" t="t" r="r" b="b"/>
            <a:pathLst>
              <a:path w="11881873" h="4589373">
                <a:moveTo>
                  <a:pt x="0" y="0"/>
                </a:moveTo>
                <a:lnTo>
                  <a:pt x="11881872" y="0"/>
                </a:lnTo>
                <a:lnTo>
                  <a:pt x="11881872" y="4589374"/>
                </a:lnTo>
                <a:lnTo>
                  <a:pt x="0" y="458937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nchor="ctr"/>
          <a:lstStyle/>
          <a:p>
            <a:pPr algn="ctr"/>
            <a:r>
              <a:rPr lang="vi-VN" sz="3200">
                <a:latin typeface="+mj-lt"/>
              </a:rPr>
              <a:t>Danh từ dùng để phân biệt thứ bậc giữa các cá</a:t>
            </a:r>
            <a:endParaRPr lang="en-US" sz="3200">
              <a:latin typeface="+mj-lt"/>
            </a:endParaRPr>
          </a:p>
          <a:p>
            <a:pPr algn="ctr"/>
            <a:r>
              <a:rPr lang="vi-VN" sz="3200">
                <a:latin typeface="+mj-lt"/>
              </a:rPr>
              <a:t>nhân hoặc nhóm người trong các xã hội hay các</a:t>
            </a:r>
            <a:endParaRPr lang="en-US" sz="3200">
              <a:latin typeface="+mj-lt"/>
            </a:endParaRPr>
          </a:p>
          <a:p>
            <a:pPr algn="ctr"/>
            <a:r>
              <a:rPr lang="vi-VN" sz="3200">
                <a:latin typeface="+mj-lt"/>
              </a:rPr>
              <a:t>nền văn hoá.</a:t>
            </a:r>
          </a:p>
        </p:txBody>
      </p:sp>
      <p:pic>
        <p:nvPicPr>
          <p:cNvPr id="5" name="Picture 4">
            <a:extLst>
              <a:ext uri="{FF2B5EF4-FFF2-40B4-BE49-F238E27FC236}">
                <a16:creationId xmlns:a16="http://schemas.microsoft.com/office/drawing/2014/main" id="{10F061F6-C3D9-8B3D-34C4-E21B70F86414}"/>
              </a:ext>
            </a:extLst>
          </p:cNvPr>
          <p:cNvPicPr>
            <a:picLocks noChangeAspect="1"/>
          </p:cNvPicPr>
          <p:nvPr/>
        </p:nvPicPr>
        <p:blipFill>
          <a:blip r:embed="rId11"/>
          <a:srcRect/>
          <a:stretch>
            <a:fillRect/>
          </a:stretch>
        </p:blipFill>
        <p:spPr>
          <a:xfrm>
            <a:off x="2225151" y="4455658"/>
            <a:ext cx="1272964" cy="1354217"/>
          </a:xfrm>
          <a:prstGeom prst="rect">
            <a:avLst/>
          </a:prstGeom>
        </p:spPr>
      </p:pic>
      <p:sp>
        <p:nvSpPr>
          <p:cNvPr id="6" name="Freeform 3">
            <a:extLst>
              <a:ext uri="{FF2B5EF4-FFF2-40B4-BE49-F238E27FC236}">
                <a16:creationId xmlns:a16="http://schemas.microsoft.com/office/drawing/2014/main" id="{A567343A-518F-ADF9-4327-B450F1699E4C}"/>
              </a:ext>
            </a:extLst>
          </p:cNvPr>
          <p:cNvSpPr/>
          <p:nvPr/>
        </p:nvSpPr>
        <p:spPr>
          <a:xfrm>
            <a:off x="3870027" y="4701011"/>
            <a:ext cx="4137425" cy="1828800"/>
          </a:xfrm>
          <a:custGeom>
            <a:avLst/>
            <a:gdLst/>
            <a:ahLst/>
            <a:cxnLst/>
            <a:rect l="l" t="t" r="r" b="b"/>
            <a:pathLst>
              <a:path w="7315200" h="3657600">
                <a:moveTo>
                  <a:pt x="0" y="0"/>
                </a:moveTo>
                <a:lnTo>
                  <a:pt x="7315200" y="0"/>
                </a:lnTo>
                <a:lnTo>
                  <a:pt x="7315200" y="3657600"/>
                </a:lnTo>
                <a:lnTo>
                  <a:pt x="0" y="36576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nchor="ctr"/>
          <a:lstStyle/>
          <a:p>
            <a:pPr algn="ctr"/>
            <a:r>
              <a:rPr lang="en-US" sz="3600" b="1">
                <a:solidFill>
                  <a:srgbClr val="957051"/>
                </a:solidFill>
                <a:latin typeface="Times New Roman" panose="02020603050405020304" pitchFamily="18" charset="0"/>
                <a:cs typeface="Times New Roman" panose="02020603050405020304" pitchFamily="18" charset="0"/>
              </a:rPr>
              <a:t>GIAI CẤP</a:t>
            </a:r>
          </a:p>
        </p:txBody>
      </p:sp>
      <p:grpSp>
        <p:nvGrpSpPr>
          <p:cNvPr id="7" name="Group 6">
            <a:extLst>
              <a:ext uri="{FF2B5EF4-FFF2-40B4-BE49-F238E27FC236}">
                <a16:creationId xmlns:a16="http://schemas.microsoft.com/office/drawing/2014/main" id="{1A5C7EE9-4DF9-FB69-65C6-0B55FF9425D3}"/>
              </a:ext>
            </a:extLst>
          </p:cNvPr>
          <p:cNvGrpSpPr/>
          <p:nvPr/>
        </p:nvGrpSpPr>
        <p:grpSpPr>
          <a:xfrm>
            <a:off x="5103839" y="650467"/>
            <a:ext cx="4575164" cy="680972"/>
            <a:chOff x="1749188" y="791570"/>
            <a:chExt cx="3200400" cy="457200"/>
          </a:xfrm>
        </p:grpSpPr>
        <p:sp>
          <p:nvSpPr>
            <p:cNvPr id="8" name="Rectangle 7">
              <a:extLst>
                <a:ext uri="{FF2B5EF4-FFF2-40B4-BE49-F238E27FC236}">
                  <a16:creationId xmlns:a16="http://schemas.microsoft.com/office/drawing/2014/main" id="{EF207FFA-FAA0-9E6C-D99E-839131A1D2E0}"/>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9" name="Rectangle 8">
              <a:extLst>
                <a:ext uri="{FF2B5EF4-FFF2-40B4-BE49-F238E27FC236}">
                  <a16:creationId xmlns:a16="http://schemas.microsoft.com/office/drawing/2014/main" id="{3BB08197-7FE8-AD63-D388-BE66ADB7CF56}"/>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 name="Rectangle 9">
              <a:extLst>
                <a:ext uri="{FF2B5EF4-FFF2-40B4-BE49-F238E27FC236}">
                  <a16:creationId xmlns:a16="http://schemas.microsoft.com/office/drawing/2014/main" id="{1AB40AB9-3EA3-FF8A-3385-1E4E408C740B}"/>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 name="Rectangle 10">
              <a:extLst>
                <a:ext uri="{FF2B5EF4-FFF2-40B4-BE49-F238E27FC236}">
                  <a16:creationId xmlns:a16="http://schemas.microsoft.com/office/drawing/2014/main" id="{D4EC43CE-136D-0E93-4DC4-D7E009B4BB91}"/>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 name="Rectangle 11">
              <a:extLst>
                <a:ext uri="{FF2B5EF4-FFF2-40B4-BE49-F238E27FC236}">
                  <a16:creationId xmlns:a16="http://schemas.microsoft.com/office/drawing/2014/main" id="{9326D134-9A1B-9647-BAD9-28788160CD80}"/>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 name="Rectangle 12">
              <a:extLst>
                <a:ext uri="{FF2B5EF4-FFF2-40B4-BE49-F238E27FC236}">
                  <a16:creationId xmlns:a16="http://schemas.microsoft.com/office/drawing/2014/main" id="{AA6BE97D-71C5-FA01-F98C-A008C688E45B}"/>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4" name="Rectangle 13">
              <a:extLst>
                <a:ext uri="{FF2B5EF4-FFF2-40B4-BE49-F238E27FC236}">
                  <a16:creationId xmlns:a16="http://schemas.microsoft.com/office/drawing/2014/main" id="{2497C4F4-D314-2F1C-8B0F-F3E13F675808}"/>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a:extLst>
                <a:ext uri="{FF2B5EF4-FFF2-40B4-BE49-F238E27FC236}">
                  <a16:creationId xmlns:a16="http://schemas.microsoft.com/office/drawing/2014/main" id="{58B16692-BA81-650A-F213-D85AD7D23D57}"/>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a:extLst>
                <a:ext uri="{FF2B5EF4-FFF2-40B4-BE49-F238E27FC236}">
                  <a16:creationId xmlns:a16="http://schemas.microsoft.com/office/drawing/2014/main" id="{31A38548-78E4-CDE9-D7F3-0F5DB3FFF75F}"/>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17" name="Rectangle 16">
              <a:extLst>
                <a:ext uri="{FF2B5EF4-FFF2-40B4-BE49-F238E27FC236}">
                  <a16:creationId xmlns:a16="http://schemas.microsoft.com/office/drawing/2014/main" id="{C981BD64-C08F-2C06-4C00-72FAEAB9BEE7}"/>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18" name="Rectangle 17">
              <a:extLst>
                <a:ext uri="{FF2B5EF4-FFF2-40B4-BE49-F238E27FC236}">
                  <a16:creationId xmlns:a16="http://schemas.microsoft.com/office/drawing/2014/main" id="{A8400274-4D2E-254D-2D8E-2AB6CBC90B6E}"/>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Tahoma" panose="020B0604030504040204" pitchFamily="34" charset="0"/>
                  <a:ea typeface="Tahoma" panose="020B0604030504040204" pitchFamily="34" charset="0"/>
                  <a:cs typeface="Tahoma" panose="020B0604030504040204" pitchFamily="34" charset="0"/>
                </a:rPr>
                <a:t>?</a:t>
              </a:r>
              <a:endParaRPr lang="vi-VN" b="1" dirty="0">
                <a:latin typeface="Tahoma" panose="020B0604030504040204" pitchFamily="34" charset="0"/>
                <a:ea typeface="Tahoma" panose="020B0604030504040204" pitchFamily="34" charset="0"/>
                <a:cs typeface="Tahoma" panose="020B0604030504040204" pitchFamily="34" charset="0"/>
              </a:endParaRPr>
            </a:p>
          </p:txBody>
        </p:sp>
        <p:sp>
          <p:nvSpPr>
            <p:cNvPr id="19" name="Rectangle 18">
              <a:extLst>
                <a:ext uri="{FF2B5EF4-FFF2-40B4-BE49-F238E27FC236}">
                  <a16:creationId xmlns:a16="http://schemas.microsoft.com/office/drawing/2014/main" id="{DD5F7B14-876C-109F-2DF3-240EA8406DE6}"/>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 name="Rectangle 19">
              <a:extLst>
                <a:ext uri="{FF2B5EF4-FFF2-40B4-BE49-F238E27FC236}">
                  <a16:creationId xmlns:a16="http://schemas.microsoft.com/office/drawing/2014/main" id="{57668C34-73A5-2E9C-672A-E60661FAC715}"/>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1" name="Rectangle 20">
              <a:extLst>
                <a:ext uri="{FF2B5EF4-FFF2-40B4-BE49-F238E27FC236}">
                  <a16:creationId xmlns:a16="http://schemas.microsoft.com/office/drawing/2014/main" id="{05A3DFCF-69BD-C7CD-590F-0EE85F946F6D}"/>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pic>
        <p:nvPicPr>
          <p:cNvPr id="22" name="batdaucauhoi">
            <a:hlinkClick r:id="" action="ppaction://media"/>
            <a:extLst>
              <a:ext uri="{FF2B5EF4-FFF2-40B4-BE49-F238E27FC236}">
                <a16:creationId xmlns:a16="http://schemas.microsoft.com/office/drawing/2014/main" id="{46FC220C-A40B-12B9-FA58-8BD9C4B1FC88}"/>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618143" y="-770106"/>
            <a:ext cx="609600" cy="609600"/>
          </a:xfrm>
          <a:prstGeom prst="rect">
            <a:avLst/>
          </a:prstGeom>
        </p:spPr>
      </p:pic>
      <p:pic>
        <p:nvPicPr>
          <p:cNvPr id="23" name="dapandung">
            <a:hlinkClick r:id="" action="ppaction://media"/>
            <a:extLst>
              <a:ext uri="{FF2B5EF4-FFF2-40B4-BE49-F238E27FC236}">
                <a16:creationId xmlns:a16="http://schemas.microsoft.com/office/drawing/2014/main" id="{3C05B81F-AC23-7FD6-6CEA-9CB2983291D7}"/>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2556833" y="-770106"/>
            <a:ext cx="609600" cy="609600"/>
          </a:xfrm>
          <a:prstGeom prst="rect">
            <a:avLst/>
          </a:prstGeom>
        </p:spPr>
      </p:pic>
    </p:spTree>
    <p:extLst>
      <p:ext uri="{BB962C8B-B14F-4D97-AF65-F5344CB8AC3E}">
        <p14:creationId xmlns:p14="http://schemas.microsoft.com/office/powerpoint/2010/main" val="209481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48" fill="hold"/>
                                        <p:tgtEl>
                                          <p:spTgt spid="2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1" presetClass="mediacall" presetSubtype="0" fill="hold" nodeType="withEffect">
                                  <p:stCondLst>
                                    <p:cond delay="0"/>
                                  </p:stCondLst>
                                  <p:childTnLst>
                                    <p:cmd type="call" cmd="playFrom(0.0)">
                                      <p:cBhvr>
                                        <p:cTn id="23" dur="3528"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22"/>
                </p:tgtEl>
              </p:cMediaNode>
            </p:audio>
            <p:audio>
              <p:cMediaNode>
                <p:cTn id="25" fill="hold" display="0">
                  <p:stCondLst>
                    <p:cond delay="indefinite"/>
                  </p:stCondLst>
                  <p:endCondLst>
                    <p:cond evt="onStopAudio" delay="0">
                      <p:tgtEl>
                        <p:sldTgt/>
                      </p:tgtEl>
                    </p:cond>
                  </p:endCondLst>
                </p:cTn>
                <p:tgtEl>
                  <p:spTgt spid="23"/>
                </p:tgtEl>
              </p:cMediaNode>
            </p:audio>
          </p:childTnLst>
        </p:cTn>
      </p:par>
    </p:tnLst>
    <p:bldLst>
      <p:bldP spid="4"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hlinkClick r:id="rId6" action="ppaction://hlinksldjump"/>
            <a:extLst>
              <a:ext uri="{FF2B5EF4-FFF2-40B4-BE49-F238E27FC236}">
                <a16:creationId xmlns:a16="http://schemas.microsoft.com/office/drawing/2014/main" id="{F912E465-FDDC-5C55-D093-C7968CD52193}"/>
              </a:ext>
            </a:extLst>
          </p:cNvPr>
          <p:cNvSpPr/>
          <p:nvPr/>
        </p:nvSpPr>
        <p:spPr>
          <a:xfrm rot="21456118">
            <a:off x="8395271" y="5692072"/>
            <a:ext cx="3681856" cy="837321"/>
          </a:xfrm>
          <a:custGeom>
            <a:avLst/>
            <a:gdLst/>
            <a:ahLst/>
            <a:cxnLst/>
            <a:rect l="l" t="t" r="r" b="b"/>
            <a:pathLst>
              <a:path w="5879437" h="1286127">
                <a:moveTo>
                  <a:pt x="0" y="0"/>
                </a:moveTo>
                <a:lnTo>
                  <a:pt x="5879437" y="0"/>
                </a:lnTo>
                <a:lnTo>
                  <a:pt x="5879437" y="1286127"/>
                </a:lnTo>
                <a:lnTo>
                  <a:pt x="0" y="1286127"/>
                </a:lnTo>
                <a:lnTo>
                  <a:pt x="0" y="0"/>
                </a:lnTo>
                <a:close/>
              </a:path>
            </a:pathLst>
          </a:custGeom>
          <a:blipFill>
            <a:blip r:embed="rId7"/>
            <a:stretch>
              <a:fillRect/>
            </a:stretch>
          </a:blipFill>
        </p:spPr>
        <p:txBody>
          <a:bodyPr anchor="t"/>
          <a:lstStyle/>
          <a:p>
            <a:pPr>
              <a:lnSpc>
                <a:spcPct val="150000"/>
              </a:lnSpc>
            </a:pPr>
            <a:r>
              <a:rPr lang="en-US" sz="2800" b="1">
                <a:solidFill>
                  <a:srgbClr val="96673F"/>
                </a:solidFill>
                <a:latin typeface="Tahoma" panose="020B0604030504040204" pitchFamily="34" charset="0"/>
                <a:ea typeface="Tahoma" panose="020B0604030504040204" pitchFamily="34" charset="0"/>
                <a:cs typeface="Tahoma" panose="020B0604030504040204" pitchFamily="34" charset="0"/>
              </a:rPr>
              <a:t>         QUAY VỀ</a:t>
            </a:r>
            <a:endParaRPr lang="vi-VN" sz="2800" b="1">
              <a:solidFill>
                <a:srgbClr val="96673F"/>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800">
              <a:solidFill>
                <a:srgbClr val="96673F"/>
              </a:solidFill>
            </a:endParaRPr>
          </a:p>
        </p:txBody>
      </p:sp>
      <p:sp>
        <p:nvSpPr>
          <p:cNvPr id="3" name="Freeform 3">
            <a:extLst>
              <a:ext uri="{FF2B5EF4-FFF2-40B4-BE49-F238E27FC236}">
                <a16:creationId xmlns:a16="http://schemas.microsoft.com/office/drawing/2014/main" id="{BBC82B6F-336A-0428-ED56-7B204A2EA2CD}"/>
              </a:ext>
            </a:extLst>
          </p:cNvPr>
          <p:cNvSpPr/>
          <p:nvPr/>
        </p:nvSpPr>
        <p:spPr>
          <a:xfrm>
            <a:off x="318566" y="531588"/>
            <a:ext cx="4287302" cy="975480"/>
          </a:xfrm>
          <a:custGeom>
            <a:avLst/>
            <a:gdLst/>
            <a:ahLst/>
            <a:cxnLst/>
            <a:rect l="l" t="t" r="r" b="b"/>
            <a:pathLst>
              <a:path w="7448088" h="2104085">
                <a:moveTo>
                  <a:pt x="0" y="0"/>
                </a:moveTo>
                <a:lnTo>
                  <a:pt x="7448088" y="0"/>
                </a:lnTo>
                <a:lnTo>
                  <a:pt x="7448088" y="2104085"/>
                </a:lnTo>
                <a:lnTo>
                  <a:pt x="0" y="2104085"/>
                </a:lnTo>
                <a:lnTo>
                  <a:pt x="0" y="0"/>
                </a:lnTo>
                <a:close/>
              </a:path>
            </a:pathLst>
          </a:custGeom>
          <a:blipFill>
            <a:blip r:embed="rId8"/>
            <a:stretch>
              <a:fillRect/>
            </a:stretch>
          </a:blipFill>
        </p:spPr>
        <p:txBody>
          <a:bodyPr anchor="b"/>
          <a:lstStyle/>
          <a:p>
            <a:pPr algn="ctr">
              <a:lnSpc>
                <a:spcPct val="150000"/>
              </a:lnSpc>
              <a:spcBef>
                <a:spcPts val="600"/>
              </a:spcBef>
            </a:pPr>
            <a:r>
              <a:rPr lang="en-US" sz="4800">
                <a:latin typeface="Pattaya" panose="00000500000000000000" pitchFamily="2" charset="-34"/>
                <a:cs typeface="Pattaya" panose="00000500000000000000" pitchFamily="2" charset="-34"/>
              </a:rPr>
              <a:t>GỢI Ý SỐ 8</a:t>
            </a:r>
          </a:p>
        </p:txBody>
      </p:sp>
      <p:sp>
        <p:nvSpPr>
          <p:cNvPr id="4" name="Freeform 6">
            <a:extLst>
              <a:ext uri="{FF2B5EF4-FFF2-40B4-BE49-F238E27FC236}">
                <a16:creationId xmlns:a16="http://schemas.microsoft.com/office/drawing/2014/main" id="{8E6E98FB-7B7C-5556-6133-20D2B1AAF800}"/>
              </a:ext>
            </a:extLst>
          </p:cNvPr>
          <p:cNvSpPr/>
          <p:nvPr/>
        </p:nvSpPr>
        <p:spPr>
          <a:xfrm>
            <a:off x="1227743" y="1718733"/>
            <a:ext cx="9474124" cy="2594984"/>
          </a:xfrm>
          <a:custGeom>
            <a:avLst/>
            <a:gdLst/>
            <a:ahLst/>
            <a:cxnLst/>
            <a:rect l="l" t="t" r="r" b="b"/>
            <a:pathLst>
              <a:path w="11881873" h="4589373">
                <a:moveTo>
                  <a:pt x="0" y="0"/>
                </a:moveTo>
                <a:lnTo>
                  <a:pt x="11881872" y="0"/>
                </a:lnTo>
                <a:lnTo>
                  <a:pt x="11881872" y="4589374"/>
                </a:lnTo>
                <a:lnTo>
                  <a:pt x="0" y="458937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nchor="ctr"/>
          <a:lstStyle/>
          <a:p>
            <a:pPr algn="ctr"/>
            <a:r>
              <a:rPr lang="vi-VN" sz="3200" kern="1200">
                <a:solidFill>
                  <a:srgbClr val="000000"/>
                </a:solidFill>
                <a:effectLst/>
                <a:latin typeface="+mj-lt"/>
                <a:ea typeface="+mn-ea"/>
                <a:cs typeface="+mn-cs"/>
              </a:rPr>
              <a:t>Việc buộc các cá nhân hay tổ chức khác phải phục</a:t>
            </a:r>
            <a:endParaRPr lang="en-US" sz="3200" kern="1200">
              <a:solidFill>
                <a:srgbClr val="000000"/>
              </a:solidFill>
              <a:effectLst/>
              <a:latin typeface="+mj-lt"/>
              <a:ea typeface="+mn-ea"/>
              <a:cs typeface="+mn-cs"/>
            </a:endParaRPr>
          </a:p>
          <a:p>
            <a:pPr algn="ctr"/>
            <a:r>
              <a:rPr lang="vi-VN" sz="3200" kern="1200">
                <a:solidFill>
                  <a:srgbClr val="000000"/>
                </a:solidFill>
                <a:effectLst/>
                <a:latin typeface="+mj-lt"/>
                <a:ea typeface="+mn-ea"/>
                <a:cs typeface="+mn-cs"/>
              </a:rPr>
              <a:t>tùng ý chí của mình.</a:t>
            </a:r>
            <a:endParaRPr lang="en-US" sz="3200">
              <a:effectLst/>
              <a:latin typeface="+mj-lt"/>
            </a:endParaRPr>
          </a:p>
        </p:txBody>
      </p:sp>
      <p:pic>
        <p:nvPicPr>
          <p:cNvPr id="5" name="Picture 4">
            <a:extLst>
              <a:ext uri="{FF2B5EF4-FFF2-40B4-BE49-F238E27FC236}">
                <a16:creationId xmlns:a16="http://schemas.microsoft.com/office/drawing/2014/main" id="{281C06F5-DDE8-0037-64BE-F1270511A7A0}"/>
              </a:ext>
            </a:extLst>
          </p:cNvPr>
          <p:cNvPicPr>
            <a:picLocks noChangeAspect="1"/>
          </p:cNvPicPr>
          <p:nvPr/>
        </p:nvPicPr>
        <p:blipFill>
          <a:blip r:embed="rId11"/>
          <a:srcRect/>
          <a:stretch>
            <a:fillRect/>
          </a:stretch>
        </p:blipFill>
        <p:spPr>
          <a:xfrm>
            <a:off x="2225151" y="4455658"/>
            <a:ext cx="1272964" cy="1354217"/>
          </a:xfrm>
          <a:prstGeom prst="rect">
            <a:avLst/>
          </a:prstGeom>
        </p:spPr>
      </p:pic>
      <p:sp>
        <p:nvSpPr>
          <p:cNvPr id="6" name="Freeform 3">
            <a:extLst>
              <a:ext uri="{FF2B5EF4-FFF2-40B4-BE49-F238E27FC236}">
                <a16:creationId xmlns:a16="http://schemas.microsoft.com/office/drawing/2014/main" id="{22036D87-34A7-DAC9-AE09-53526B0F1BDE}"/>
              </a:ext>
            </a:extLst>
          </p:cNvPr>
          <p:cNvSpPr/>
          <p:nvPr/>
        </p:nvSpPr>
        <p:spPr>
          <a:xfrm>
            <a:off x="3870027" y="4701011"/>
            <a:ext cx="4137425" cy="1828800"/>
          </a:xfrm>
          <a:custGeom>
            <a:avLst/>
            <a:gdLst/>
            <a:ahLst/>
            <a:cxnLst/>
            <a:rect l="l" t="t" r="r" b="b"/>
            <a:pathLst>
              <a:path w="7315200" h="3657600">
                <a:moveTo>
                  <a:pt x="0" y="0"/>
                </a:moveTo>
                <a:lnTo>
                  <a:pt x="7315200" y="0"/>
                </a:lnTo>
                <a:lnTo>
                  <a:pt x="7315200" y="3657600"/>
                </a:lnTo>
                <a:lnTo>
                  <a:pt x="0" y="365760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nchor="ctr"/>
          <a:lstStyle/>
          <a:p>
            <a:pPr algn="ctr"/>
            <a:r>
              <a:rPr lang="en-US" sz="3600" b="1">
                <a:solidFill>
                  <a:srgbClr val="957051"/>
                </a:solidFill>
                <a:latin typeface="Times New Roman" panose="02020603050405020304" pitchFamily="18" charset="0"/>
                <a:cs typeface="Times New Roman" panose="02020603050405020304" pitchFamily="18" charset="0"/>
              </a:rPr>
              <a:t>QUYỀN LỰC</a:t>
            </a:r>
          </a:p>
        </p:txBody>
      </p:sp>
      <p:grpSp>
        <p:nvGrpSpPr>
          <p:cNvPr id="7" name="Group 6">
            <a:extLst>
              <a:ext uri="{FF2B5EF4-FFF2-40B4-BE49-F238E27FC236}">
                <a16:creationId xmlns:a16="http://schemas.microsoft.com/office/drawing/2014/main" id="{1A981685-6BED-F2BA-D426-B74A608F8B8E}"/>
              </a:ext>
            </a:extLst>
          </p:cNvPr>
          <p:cNvGrpSpPr/>
          <p:nvPr/>
        </p:nvGrpSpPr>
        <p:grpSpPr>
          <a:xfrm>
            <a:off x="4907619" y="641731"/>
            <a:ext cx="5028486" cy="689708"/>
            <a:chOff x="1749188" y="791570"/>
            <a:chExt cx="3657600" cy="457200"/>
          </a:xfrm>
        </p:grpSpPr>
        <p:sp>
          <p:nvSpPr>
            <p:cNvPr id="8" name="Rectangle 7">
              <a:extLst>
                <a:ext uri="{FF2B5EF4-FFF2-40B4-BE49-F238E27FC236}">
                  <a16:creationId xmlns:a16="http://schemas.microsoft.com/office/drawing/2014/main" id="{7C1E4EF4-781E-BA7D-8E7F-3F3E808012C5}"/>
                </a:ext>
              </a:extLst>
            </p:cNvPr>
            <p:cNvSpPr/>
            <p:nvPr/>
          </p:nvSpPr>
          <p:spPr>
            <a:xfrm>
              <a:off x="1749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9" name="Rectangle 8">
              <a:extLst>
                <a:ext uri="{FF2B5EF4-FFF2-40B4-BE49-F238E27FC236}">
                  <a16:creationId xmlns:a16="http://schemas.microsoft.com/office/drawing/2014/main" id="{E6BE08D6-1CE5-3A68-E20F-0F718D997403}"/>
                </a:ext>
              </a:extLst>
            </p:cNvPr>
            <p:cNvSpPr/>
            <p:nvPr/>
          </p:nvSpPr>
          <p:spPr>
            <a:xfrm>
              <a:off x="2206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0" name="Rectangle 9">
              <a:extLst>
                <a:ext uri="{FF2B5EF4-FFF2-40B4-BE49-F238E27FC236}">
                  <a16:creationId xmlns:a16="http://schemas.microsoft.com/office/drawing/2014/main" id="{237498A0-D44B-CE22-F690-5246721CAEE6}"/>
                </a:ext>
              </a:extLst>
            </p:cNvPr>
            <p:cNvSpPr/>
            <p:nvPr/>
          </p:nvSpPr>
          <p:spPr>
            <a:xfrm>
              <a:off x="2663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1" name="Rectangle 10">
              <a:extLst>
                <a:ext uri="{FF2B5EF4-FFF2-40B4-BE49-F238E27FC236}">
                  <a16:creationId xmlns:a16="http://schemas.microsoft.com/office/drawing/2014/main" id="{6264C0D7-1FD9-933F-AF6D-D51A271F0835}"/>
                </a:ext>
              </a:extLst>
            </p:cNvPr>
            <p:cNvSpPr/>
            <p:nvPr/>
          </p:nvSpPr>
          <p:spPr>
            <a:xfrm>
              <a:off x="31207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2" name="Rectangle 11">
              <a:extLst>
                <a:ext uri="{FF2B5EF4-FFF2-40B4-BE49-F238E27FC236}">
                  <a16:creationId xmlns:a16="http://schemas.microsoft.com/office/drawing/2014/main" id="{2D9DF6AB-9D23-12CE-07AD-714334468C65}"/>
                </a:ext>
              </a:extLst>
            </p:cNvPr>
            <p:cNvSpPr/>
            <p:nvPr/>
          </p:nvSpPr>
          <p:spPr>
            <a:xfrm>
              <a:off x="35779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3" name="Rectangle 12">
              <a:extLst>
                <a:ext uri="{FF2B5EF4-FFF2-40B4-BE49-F238E27FC236}">
                  <a16:creationId xmlns:a16="http://schemas.microsoft.com/office/drawing/2014/main" id="{D2F8356A-7CF4-16CD-8450-6AA9B62C8CDE}"/>
                </a:ext>
              </a:extLst>
            </p:cNvPr>
            <p:cNvSpPr/>
            <p:nvPr/>
          </p:nvSpPr>
          <p:spPr>
            <a:xfrm>
              <a:off x="40351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4" name="Rectangle 13">
              <a:extLst>
                <a:ext uri="{FF2B5EF4-FFF2-40B4-BE49-F238E27FC236}">
                  <a16:creationId xmlns:a16="http://schemas.microsoft.com/office/drawing/2014/main" id="{1205862C-6207-B9B5-48C6-D857BC292D1E}"/>
                </a:ext>
              </a:extLst>
            </p:cNvPr>
            <p:cNvSpPr/>
            <p:nvPr/>
          </p:nvSpPr>
          <p:spPr>
            <a:xfrm>
              <a:off x="44923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5" name="Rectangle 14">
              <a:extLst>
                <a:ext uri="{FF2B5EF4-FFF2-40B4-BE49-F238E27FC236}">
                  <a16:creationId xmlns:a16="http://schemas.microsoft.com/office/drawing/2014/main" id="{6389A317-83B6-7E67-4444-78F7A932918C}"/>
                </a:ext>
              </a:extLst>
            </p:cNvPr>
            <p:cNvSpPr/>
            <p:nvPr/>
          </p:nvSpPr>
          <p:spPr>
            <a:xfrm>
              <a:off x="4949588" y="791570"/>
              <a:ext cx="457200" cy="457200"/>
            </a:xfrm>
            <a:prstGeom prst="rect">
              <a:avLst/>
            </a:prstGeom>
            <a:solidFill>
              <a:srgbClr val="FFC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6" name="Rectangle 15">
              <a:extLst>
                <a:ext uri="{FF2B5EF4-FFF2-40B4-BE49-F238E27FC236}">
                  <a16:creationId xmlns:a16="http://schemas.microsoft.com/office/drawing/2014/main" id="{E366CA29-CB62-193F-EBE0-D233972A1A01}"/>
                </a:ext>
              </a:extLst>
            </p:cNvPr>
            <p:cNvSpPr/>
            <p:nvPr/>
          </p:nvSpPr>
          <p:spPr>
            <a:xfrm>
              <a:off x="1749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7" name="Rectangle 16">
              <a:extLst>
                <a:ext uri="{FF2B5EF4-FFF2-40B4-BE49-F238E27FC236}">
                  <a16:creationId xmlns:a16="http://schemas.microsoft.com/office/drawing/2014/main" id="{B1DFAFD2-3A78-2BE9-F3DF-3787565F904A}"/>
                </a:ext>
              </a:extLst>
            </p:cNvPr>
            <p:cNvSpPr/>
            <p:nvPr/>
          </p:nvSpPr>
          <p:spPr>
            <a:xfrm>
              <a:off x="2206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8" name="Rectangle 17">
              <a:extLst>
                <a:ext uri="{FF2B5EF4-FFF2-40B4-BE49-F238E27FC236}">
                  <a16:creationId xmlns:a16="http://schemas.microsoft.com/office/drawing/2014/main" id="{C9CB8FFA-EBFA-464C-B08C-E5E2EBBD8E2F}"/>
                </a:ext>
              </a:extLst>
            </p:cNvPr>
            <p:cNvSpPr/>
            <p:nvPr/>
          </p:nvSpPr>
          <p:spPr>
            <a:xfrm>
              <a:off x="2663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19" name="Rectangle 18">
              <a:extLst>
                <a:ext uri="{FF2B5EF4-FFF2-40B4-BE49-F238E27FC236}">
                  <a16:creationId xmlns:a16="http://schemas.microsoft.com/office/drawing/2014/main" id="{FADC8385-CE98-9965-7B38-42E8CE4D5285}"/>
                </a:ext>
              </a:extLst>
            </p:cNvPr>
            <p:cNvSpPr/>
            <p:nvPr/>
          </p:nvSpPr>
          <p:spPr>
            <a:xfrm>
              <a:off x="31207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0" name="Rectangle 19">
              <a:extLst>
                <a:ext uri="{FF2B5EF4-FFF2-40B4-BE49-F238E27FC236}">
                  <a16:creationId xmlns:a16="http://schemas.microsoft.com/office/drawing/2014/main" id="{856DFB36-CE8B-8C9E-76BC-6414D6B2143A}"/>
                </a:ext>
              </a:extLst>
            </p:cNvPr>
            <p:cNvSpPr/>
            <p:nvPr/>
          </p:nvSpPr>
          <p:spPr>
            <a:xfrm>
              <a:off x="35779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1" name="Rectangle 20">
              <a:extLst>
                <a:ext uri="{FF2B5EF4-FFF2-40B4-BE49-F238E27FC236}">
                  <a16:creationId xmlns:a16="http://schemas.microsoft.com/office/drawing/2014/main" id="{B8D187BF-B19D-030B-7414-0F4632ED2569}"/>
                </a:ext>
              </a:extLst>
            </p:cNvPr>
            <p:cNvSpPr/>
            <p:nvPr/>
          </p:nvSpPr>
          <p:spPr>
            <a:xfrm>
              <a:off x="40351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2" name="Rectangle 21">
              <a:extLst>
                <a:ext uri="{FF2B5EF4-FFF2-40B4-BE49-F238E27FC236}">
                  <a16:creationId xmlns:a16="http://schemas.microsoft.com/office/drawing/2014/main" id="{31259538-645D-E95E-23CE-D47FB296F31D}"/>
                </a:ext>
              </a:extLst>
            </p:cNvPr>
            <p:cNvSpPr/>
            <p:nvPr/>
          </p:nvSpPr>
          <p:spPr>
            <a:xfrm>
              <a:off x="44923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sp>
          <p:nvSpPr>
            <p:cNvPr id="23" name="Rectangle 22">
              <a:extLst>
                <a:ext uri="{FF2B5EF4-FFF2-40B4-BE49-F238E27FC236}">
                  <a16:creationId xmlns:a16="http://schemas.microsoft.com/office/drawing/2014/main" id="{EA2760BD-D264-B1DE-89D8-0A04ED6F0A82}"/>
                </a:ext>
              </a:extLst>
            </p:cNvPr>
            <p:cNvSpPr/>
            <p:nvPr/>
          </p:nvSpPr>
          <p:spPr>
            <a:xfrm>
              <a:off x="4949588" y="791570"/>
              <a:ext cx="457200" cy="457200"/>
            </a:xfrm>
            <a:prstGeom prst="rect">
              <a:avLst/>
            </a:prstGeom>
            <a:solidFill>
              <a:srgbClr val="00B0F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Tahoma" panose="020B0604030504040204" pitchFamily="34" charset="0"/>
                  <a:ea typeface="Tahoma" panose="020B0604030504040204" pitchFamily="34" charset="0"/>
                  <a:cs typeface="Tahoma" panose="020B0604030504040204" pitchFamily="34" charset="0"/>
                </a:rPr>
                <a:t>?</a:t>
              </a:r>
              <a:endParaRPr lang="vi-VN" b="1">
                <a:latin typeface="Tahoma" panose="020B0604030504040204" pitchFamily="34" charset="0"/>
                <a:ea typeface="Tahoma" panose="020B0604030504040204" pitchFamily="34" charset="0"/>
                <a:cs typeface="Tahoma" panose="020B0604030504040204" pitchFamily="34" charset="0"/>
              </a:endParaRPr>
            </a:p>
          </p:txBody>
        </p:sp>
      </p:grpSp>
      <p:pic>
        <p:nvPicPr>
          <p:cNvPr id="24" name="batdaucauhoi">
            <a:hlinkClick r:id="" action="ppaction://media"/>
            <a:extLst>
              <a:ext uri="{FF2B5EF4-FFF2-40B4-BE49-F238E27FC236}">
                <a16:creationId xmlns:a16="http://schemas.microsoft.com/office/drawing/2014/main" id="{C3D46EA9-D375-1A52-D002-1499D4EBAB64}"/>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618143" y="-770106"/>
            <a:ext cx="609600" cy="609600"/>
          </a:xfrm>
          <a:prstGeom prst="rect">
            <a:avLst/>
          </a:prstGeom>
        </p:spPr>
      </p:pic>
      <p:pic>
        <p:nvPicPr>
          <p:cNvPr id="25" name="dapandung">
            <a:hlinkClick r:id="" action="ppaction://media"/>
            <a:extLst>
              <a:ext uri="{FF2B5EF4-FFF2-40B4-BE49-F238E27FC236}">
                <a16:creationId xmlns:a16="http://schemas.microsoft.com/office/drawing/2014/main" id="{69DDA725-FABD-3982-597A-AD6F8FB47868}"/>
              </a:ext>
            </a:extLst>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2556833" y="-770106"/>
            <a:ext cx="609600" cy="609600"/>
          </a:xfrm>
          <a:prstGeom prst="rect">
            <a:avLst/>
          </a:prstGeom>
        </p:spPr>
      </p:pic>
    </p:spTree>
    <p:extLst>
      <p:ext uri="{BB962C8B-B14F-4D97-AF65-F5344CB8AC3E}">
        <p14:creationId xmlns:p14="http://schemas.microsoft.com/office/powerpoint/2010/main" val="3902658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48" fill="hold"/>
                                        <p:tgtEl>
                                          <p:spTgt spid="24"/>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circle(in)">
                                      <p:cBhvr>
                                        <p:cTn id="11" dur="10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1" presetClass="mediacall" presetSubtype="0" fill="hold" nodeType="withEffect">
                                  <p:stCondLst>
                                    <p:cond delay="0"/>
                                  </p:stCondLst>
                                  <p:childTnLst>
                                    <p:cmd type="call" cmd="playFrom(0.0)">
                                      <p:cBhvr>
                                        <p:cTn id="23" dur="3528"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24"/>
                </p:tgtEl>
              </p:cMediaNode>
            </p:audio>
            <p:audio>
              <p:cMediaNode>
                <p:cTn id="25" fill="hold" display="0">
                  <p:stCondLst>
                    <p:cond delay="indefinite"/>
                  </p:stCondLst>
                  <p:endCondLst>
                    <p:cond evt="onStopAudio" delay="0">
                      <p:tgtEl>
                        <p:sldTgt/>
                      </p:tgtEl>
                    </p:cond>
                  </p:endCondLst>
                </p:cTn>
                <p:tgtEl>
                  <p:spTgt spid="25"/>
                </p:tgtEl>
              </p:cMediaNode>
            </p:audio>
          </p:childTnLst>
        </p:cTn>
      </p:par>
    </p:tnLst>
    <p:bldLst>
      <p:bldP spid="4" grpId="0" animBg="1"/>
      <p:bldP spid="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186</TotalTime>
  <Words>673</Words>
  <Application>Microsoft Office PowerPoint</Application>
  <PresentationFormat>Widescreen</PresentationFormat>
  <Paragraphs>267</Paragraphs>
  <Slides>12</Slides>
  <Notes>0</Notes>
  <HiddenSlides>0</HiddenSlides>
  <MMClips>18</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Tahoma</vt:lpstr>
      <vt:lpstr>Pattaya</vt:lpstr>
      <vt:lpstr>Calibri</vt:lpstr>
      <vt:lpstr>Times New Roman</vt:lpstr>
      <vt:lpstr>Bright Retro</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Vo Van Xin Em</dc:creator>
  <cp:lastModifiedBy>Trần Minh Phú - B2306573</cp:lastModifiedBy>
  <cp:revision>10</cp:revision>
  <dcterms:created xsi:type="dcterms:W3CDTF">2018-08-07T05:25:16Z</dcterms:created>
  <dcterms:modified xsi:type="dcterms:W3CDTF">2024-03-30T09:02:41Z</dcterms:modified>
</cp:coreProperties>
</file>

<file path=docProps/thumbnail.jpeg>
</file>